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01" r:id="rId5"/>
    <p:sldId id="262" r:id="rId6"/>
    <p:sldId id="263" r:id="rId7"/>
    <p:sldId id="264" r:id="rId8"/>
    <p:sldId id="265" r:id="rId9"/>
    <p:sldId id="403" r:id="rId10"/>
    <p:sldId id="404" r:id="rId11"/>
    <p:sldId id="402" r:id="rId12"/>
    <p:sldId id="405" r:id="rId13"/>
    <p:sldId id="40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D. Alexis" initials="LDA" lastIdx="1" clrIdx="0"/>
  <p:cmAuthor id="2" name="Tara G. Richard" initials="TGR" lastIdx="10" clrIdx="1"/>
  <p:cmAuthor id="3" name="Courtney W. Story" initials="CWS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761"/>
    <a:srgbClr val="ECC846"/>
    <a:srgbClr val="EE9C60"/>
    <a:srgbClr val="CD4C46"/>
    <a:srgbClr val="FFFF66"/>
    <a:srgbClr val="FFFFFF"/>
    <a:srgbClr val="EDEDED"/>
    <a:srgbClr val="D6DCE4"/>
    <a:srgbClr val="F6EE82"/>
    <a:srgbClr val="135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0007" autoAdjust="0"/>
  </p:normalViewPr>
  <p:slideViewPr>
    <p:cSldViewPr snapToGrid="0">
      <p:cViewPr varScale="1">
        <p:scale>
          <a:sx n="61" d="100"/>
          <a:sy n="61" d="100"/>
        </p:scale>
        <p:origin x="72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97FB8-0F7D-4597-A129-5CBCC3BA1E7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E294E98-B33F-43E4-BB40-5B76220C7C1A}">
      <dgm:prSet phldrT="[Text]"/>
      <dgm:spPr/>
      <dgm:t>
        <a:bodyPr/>
        <a:lstStyle/>
        <a:p>
          <a:r>
            <a:rPr lang="en-US" dirty="0"/>
            <a:t>Outdoor activities are safer than indoor activities</a:t>
          </a:r>
        </a:p>
      </dgm:t>
    </dgm:pt>
    <dgm:pt modelId="{4E7FF086-49BA-4433-AB92-4824756AD0B9}" type="parTrans" cxnId="{68ED68C6-FD28-4BE9-BF58-479DE6AA0619}">
      <dgm:prSet/>
      <dgm:spPr/>
      <dgm:t>
        <a:bodyPr/>
        <a:lstStyle/>
        <a:p>
          <a:endParaRPr lang="en-US"/>
        </a:p>
      </dgm:t>
    </dgm:pt>
    <dgm:pt modelId="{85111A85-1CD6-4042-845C-5F257C525164}" type="sibTrans" cxnId="{68ED68C6-FD28-4BE9-BF58-479DE6AA0619}">
      <dgm:prSet/>
      <dgm:spPr/>
      <dgm:t>
        <a:bodyPr/>
        <a:lstStyle/>
        <a:p>
          <a:endParaRPr lang="en-US"/>
        </a:p>
      </dgm:t>
    </dgm:pt>
    <dgm:pt modelId="{FB06A1C9-BBAB-42E6-8ABC-80DD92961386}">
      <dgm:prSet phldrT="[Text]"/>
      <dgm:spPr/>
      <dgm:t>
        <a:bodyPr/>
        <a:lstStyle/>
        <a:p>
          <a:r>
            <a:rPr lang="en-US" dirty="0"/>
            <a:t>Timed, seated events are safer than uncontrolled gatherings</a:t>
          </a:r>
        </a:p>
      </dgm:t>
    </dgm:pt>
    <dgm:pt modelId="{3E3C500A-1851-4B4A-A67E-8B338790AD1C}" type="parTrans" cxnId="{4F8F748D-ADCE-4498-A8B9-4D5D37E26875}">
      <dgm:prSet/>
      <dgm:spPr/>
      <dgm:t>
        <a:bodyPr/>
        <a:lstStyle/>
        <a:p>
          <a:endParaRPr lang="en-US"/>
        </a:p>
      </dgm:t>
    </dgm:pt>
    <dgm:pt modelId="{BBF848E4-1C0C-444C-9456-2726C73EF3A4}" type="sibTrans" cxnId="{4F8F748D-ADCE-4498-A8B9-4D5D37E26875}">
      <dgm:prSet/>
      <dgm:spPr/>
      <dgm:t>
        <a:bodyPr/>
        <a:lstStyle/>
        <a:p>
          <a:endParaRPr lang="en-US"/>
        </a:p>
      </dgm:t>
    </dgm:pt>
    <dgm:pt modelId="{9756CB4B-C0D1-452C-853C-89C2DD4B6395}">
      <dgm:prSet phldrT="[Text]"/>
      <dgm:spPr/>
      <dgm:t>
        <a:bodyPr/>
        <a:lstStyle/>
        <a:p>
          <a:r>
            <a:rPr lang="en-US" dirty="0"/>
            <a:t>Some indoor activities have not been linked to significant public outbreak</a:t>
          </a:r>
        </a:p>
      </dgm:t>
    </dgm:pt>
    <dgm:pt modelId="{DCC4AD35-AD65-470A-80ED-D8251176056E}" type="parTrans" cxnId="{E5CC6EE7-E7C3-44E6-B0F4-118B0B905888}">
      <dgm:prSet/>
      <dgm:spPr/>
      <dgm:t>
        <a:bodyPr/>
        <a:lstStyle/>
        <a:p>
          <a:endParaRPr lang="en-US"/>
        </a:p>
      </dgm:t>
    </dgm:pt>
    <dgm:pt modelId="{AE87A557-EFB0-41FA-9FA0-CF84594E16A0}" type="sibTrans" cxnId="{E5CC6EE7-E7C3-44E6-B0F4-118B0B905888}">
      <dgm:prSet/>
      <dgm:spPr/>
      <dgm:t>
        <a:bodyPr/>
        <a:lstStyle/>
        <a:p>
          <a:endParaRPr lang="en-US"/>
        </a:p>
      </dgm:t>
    </dgm:pt>
    <dgm:pt modelId="{32863BCB-A64F-4B66-8C75-06D7456D7A30}">
      <dgm:prSet phldrT="[Text]"/>
      <dgm:spPr/>
      <dgm:t>
        <a:bodyPr/>
        <a:lstStyle/>
        <a:p>
          <a:r>
            <a:rPr lang="en-US" dirty="0"/>
            <a:t>Policies should not increase health or economic inequities</a:t>
          </a:r>
        </a:p>
      </dgm:t>
    </dgm:pt>
    <dgm:pt modelId="{165A944D-D4FA-4321-9892-FF2FC2E63B44}" type="parTrans" cxnId="{2004266A-2A04-4E01-AE78-ED413DAB7283}">
      <dgm:prSet/>
      <dgm:spPr/>
      <dgm:t>
        <a:bodyPr/>
        <a:lstStyle/>
        <a:p>
          <a:endParaRPr lang="en-US"/>
        </a:p>
      </dgm:t>
    </dgm:pt>
    <dgm:pt modelId="{4A355CFB-4A23-4CEE-AB41-2BD027EB0FE8}" type="sibTrans" cxnId="{2004266A-2A04-4E01-AE78-ED413DAB7283}">
      <dgm:prSet/>
      <dgm:spPr/>
      <dgm:t>
        <a:bodyPr/>
        <a:lstStyle/>
        <a:p>
          <a:endParaRPr lang="en-US"/>
        </a:p>
      </dgm:t>
    </dgm:pt>
    <dgm:pt modelId="{37FC65DC-4BFB-4F6F-B4AB-2A9B77FDC7FD}" type="pres">
      <dgm:prSet presAssocID="{DF097FB8-0F7D-4597-A129-5CBCC3BA1E70}" presName="linearFlow" presStyleCnt="0">
        <dgm:presLayoutVars>
          <dgm:dir/>
          <dgm:resizeHandles val="exact"/>
        </dgm:presLayoutVars>
      </dgm:prSet>
      <dgm:spPr/>
    </dgm:pt>
    <dgm:pt modelId="{3B83D5B6-E3B4-4317-8C0A-B53BD435FE38}" type="pres">
      <dgm:prSet presAssocID="{8E294E98-B33F-43E4-BB40-5B76220C7C1A}" presName="comp" presStyleCnt="0"/>
      <dgm:spPr/>
    </dgm:pt>
    <dgm:pt modelId="{0B8BA59C-CDE4-4221-8081-1D235591BCB3}" type="pres">
      <dgm:prSet presAssocID="{8E294E98-B33F-43E4-BB40-5B76220C7C1A}" presName="rect2" presStyleLbl="node1" presStyleIdx="0" presStyleCnt="4" custScaleX="407602" custLinFactNeighborX="25907" custLinFactNeighborY="6816">
        <dgm:presLayoutVars>
          <dgm:bulletEnabled val="1"/>
        </dgm:presLayoutVars>
      </dgm:prSet>
      <dgm:spPr/>
    </dgm:pt>
    <dgm:pt modelId="{B20D18FE-7838-4323-B40E-5C7C7E52B600}" type="pres">
      <dgm:prSet presAssocID="{8E294E98-B33F-43E4-BB40-5B76220C7C1A}" presName="rect1" presStyleLbl="lnNode1" presStyleIdx="0" presStyleCnt="4" custLinFactX="-100000" custLinFactNeighborX="-196045" custLinFactNeighborY="-19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91741DB-3398-49A2-92AF-35A3721BBEDC}" type="pres">
      <dgm:prSet presAssocID="{85111A85-1CD6-4042-845C-5F257C525164}" presName="sibTrans" presStyleCnt="0"/>
      <dgm:spPr/>
    </dgm:pt>
    <dgm:pt modelId="{905D330B-3BFD-412F-9B7F-5818232560AF}" type="pres">
      <dgm:prSet presAssocID="{FB06A1C9-BBAB-42E6-8ABC-80DD92961386}" presName="comp" presStyleCnt="0"/>
      <dgm:spPr/>
    </dgm:pt>
    <dgm:pt modelId="{9D66153B-7E5D-4833-9429-16A9DC8C356A}" type="pres">
      <dgm:prSet presAssocID="{FB06A1C9-BBAB-42E6-8ABC-80DD92961386}" presName="rect2" presStyleLbl="node1" presStyleIdx="1" presStyleCnt="4" custScaleX="403287" custLinFactNeighborX="-25908" custLinFactNeighborY="3772">
        <dgm:presLayoutVars>
          <dgm:bulletEnabled val="1"/>
        </dgm:presLayoutVars>
      </dgm:prSet>
      <dgm:spPr/>
    </dgm:pt>
    <dgm:pt modelId="{8DA71190-6E50-485B-8AF4-4641ABC9CA60}" type="pres">
      <dgm:prSet presAssocID="{FB06A1C9-BBAB-42E6-8ABC-80DD92961386}" presName="rect1" presStyleLbl="lnNode1" presStyleIdx="1" presStyleCnt="4" custLinFactX="100000" custLinFactNeighborX="187366" custLinFactNeighborY="37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ACAD1A3C-C853-4626-8051-64FEB450854E}" type="pres">
      <dgm:prSet presAssocID="{BBF848E4-1C0C-444C-9456-2726C73EF3A4}" presName="sibTrans" presStyleCnt="0"/>
      <dgm:spPr/>
    </dgm:pt>
    <dgm:pt modelId="{FD052D67-416A-426F-86E5-D2CF3C97798B}" type="pres">
      <dgm:prSet presAssocID="{9756CB4B-C0D1-452C-853C-89C2DD4B6395}" presName="comp" presStyleCnt="0"/>
      <dgm:spPr/>
    </dgm:pt>
    <dgm:pt modelId="{D493958D-DDEF-421D-8907-02BFC8652419}" type="pres">
      <dgm:prSet presAssocID="{9756CB4B-C0D1-452C-853C-89C2DD4B6395}" presName="rect2" presStyleLbl="node1" presStyleIdx="2" presStyleCnt="4" custScaleX="404118" custLinFactNeighborX="23748" custLinFactNeighborY="3819">
        <dgm:presLayoutVars>
          <dgm:bulletEnabled val="1"/>
        </dgm:presLayoutVars>
      </dgm:prSet>
      <dgm:spPr/>
    </dgm:pt>
    <dgm:pt modelId="{E520E499-D6CB-4ACD-8F95-F550ABD8828B}" type="pres">
      <dgm:prSet presAssocID="{9756CB4B-C0D1-452C-853C-89C2DD4B6395}" presName="rect1" presStyleLbl="lnNode1" presStyleIdx="2" presStyleCnt="4" custLinFactX="-100142" custLinFactNeighborX="-200000" custLinFactNeighborY="-190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bag"/>
        </a:ext>
      </dgm:extLst>
    </dgm:pt>
    <dgm:pt modelId="{F33A2164-CC89-4638-AB29-DE3F28E055CA}" type="pres">
      <dgm:prSet presAssocID="{AE87A557-EFB0-41FA-9FA0-CF84594E16A0}" presName="sibTrans" presStyleCnt="0"/>
      <dgm:spPr/>
    </dgm:pt>
    <dgm:pt modelId="{7ADDDA77-D96C-4344-AA51-7ADF8CDA7BD0}" type="pres">
      <dgm:prSet presAssocID="{32863BCB-A64F-4B66-8C75-06D7456D7A30}" presName="comp" presStyleCnt="0"/>
      <dgm:spPr/>
    </dgm:pt>
    <dgm:pt modelId="{4C4977F4-7A84-410E-AAC7-1A0167069CD2}" type="pres">
      <dgm:prSet presAssocID="{32863BCB-A64F-4B66-8C75-06D7456D7A30}" presName="rect2" presStyleLbl="node1" presStyleIdx="3" presStyleCnt="4" custScaleX="403314" custLinFactNeighborX="-25497" custLinFactNeighborY="-2864">
        <dgm:presLayoutVars>
          <dgm:bulletEnabled val="1"/>
        </dgm:presLayoutVars>
      </dgm:prSet>
      <dgm:spPr/>
    </dgm:pt>
    <dgm:pt modelId="{A8DDDB5B-E52E-4803-9DE7-D018ACF17A47}" type="pres">
      <dgm:prSet presAssocID="{32863BCB-A64F-4B66-8C75-06D7456D7A30}" presName="rect1" presStyleLbl="lnNode1" presStyleIdx="3" presStyleCnt="4" custLinFactX="100000" custLinFactNeighborX="193152" custLinFactNeighborY="2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</dgm:ptLst>
  <dgm:cxnLst>
    <dgm:cxn modelId="{8845461B-243A-42D0-8B32-834ADA8EB089}" type="presOf" srcId="{9756CB4B-C0D1-452C-853C-89C2DD4B6395}" destId="{D493958D-DDEF-421D-8907-02BFC8652419}" srcOrd="0" destOrd="0" presId="urn:microsoft.com/office/officeart/2008/layout/AlternatingPictureBlocks"/>
    <dgm:cxn modelId="{D2A85629-E393-4BA4-91EB-3427BE8BE489}" type="presOf" srcId="{32863BCB-A64F-4B66-8C75-06D7456D7A30}" destId="{4C4977F4-7A84-410E-AAC7-1A0167069CD2}" srcOrd="0" destOrd="0" presId="urn:microsoft.com/office/officeart/2008/layout/AlternatingPictureBlocks"/>
    <dgm:cxn modelId="{6D019534-3374-400F-B039-3655F2A0A007}" type="presOf" srcId="{8E294E98-B33F-43E4-BB40-5B76220C7C1A}" destId="{0B8BA59C-CDE4-4221-8081-1D235591BCB3}" srcOrd="0" destOrd="0" presId="urn:microsoft.com/office/officeart/2008/layout/AlternatingPictureBlocks"/>
    <dgm:cxn modelId="{A7FF0060-713E-4D15-A82D-6FD785EDF155}" type="presOf" srcId="{FB06A1C9-BBAB-42E6-8ABC-80DD92961386}" destId="{9D66153B-7E5D-4833-9429-16A9DC8C356A}" srcOrd="0" destOrd="0" presId="urn:microsoft.com/office/officeart/2008/layout/AlternatingPictureBlocks"/>
    <dgm:cxn modelId="{2004266A-2A04-4E01-AE78-ED413DAB7283}" srcId="{DF097FB8-0F7D-4597-A129-5CBCC3BA1E70}" destId="{32863BCB-A64F-4B66-8C75-06D7456D7A30}" srcOrd="3" destOrd="0" parTransId="{165A944D-D4FA-4321-9892-FF2FC2E63B44}" sibTransId="{4A355CFB-4A23-4CEE-AB41-2BD027EB0FE8}"/>
    <dgm:cxn modelId="{4F8F748D-ADCE-4498-A8B9-4D5D37E26875}" srcId="{DF097FB8-0F7D-4597-A129-5CBCC3BA1E70}" destId="{FB06A1C9-BBAB-42E6-8ABC-80DD92961386}" srcOrd="1" destOrd="0" parTransId="{3E3C500A-1851-4B4A-A67E-8B338790AD1C}" sibTransId="{BBF848E4-1C0C-444C-9456-2726C73EF3A4}"/>
    <dgm:cxn modelId="{07FF08A1-7215-4444-AE03-8FEE31532CA2}" type="presOf" srcId="{DF097FB8-0F7D-4597-A129-5CBCC3BA1E70}" destId="{37FC65DC-4BFB-4F6F-B4AB-2A9B77FDC7FD}" srcOrd="0" destOrd="0" presId="urn:microsoft.com/office/officeart/2008/layout/AlternatingPictureBlocks"/>
    <dgm:cxn modelId="{68ED68C6-FD28-4BE9-BF58-479DE6AA0619}" srcId="{DF097FB8-0F7D-4597-A129-5CBCC3BA1E70}" destId="{8E294E98-B33F-43E4-BB40-5B76220C7C1A}" srcOrd="0" destOrd="0" parTransId="{4E7FF086-49BA-4433-AB92-4824756AD0B9}" sibTransId="{85111A85-1CD6-4042-845C-5F257C525164}"/>
    <dgm:cxn modelId="{E5CC6EE7-E7C3-44E6-B0F4-118B0B905888}" srcId="{DF097FB8-0F7D-4597-A129-5CBCC3BA1E70}" destId="{9756CB4B-C0D1-452C-853C-89C2DD4B6395}" srcOrd="2" destOrd="0" parTransId="{DCC4AD35-AD65-470A-80ED-D8251176056E}" sibTransId="{AE87A557-EFB0-41FA-9FA0-CF84594E16A0}"/>
    <dgm:cxn modelId="{542C7A87-FC64-4AA3-8E92-E16AC063872F}" type="presParOf" srcId="{37FC65DC-4BFB-4F6F-B4AB-2A9B77FDC7FD}" destId="{3B83D5B6-E3B4-4317-8C0A-B53BD435FE38}" srcOrd="0" destOrd="0" presId="urn:microsoft.com/office/officeart/2008/layout/AlternatingPictureBlocks"/>
    <dgm:cxn modelId="{32A28716-D150-4FDA-9A54-FE5F63814818}" type="presParOf" srcId="{3B83D5B6-E3B4-4317-8C0A-B53BD435FE38}" destId="{0B8BA59C-CDE4-4221-8081-1D235591BCB3}" srcOrd="0" destOrd="0" presId="urn:microsoft.com/office/officeart/2008/layout/AlternatingPictureBlocks"/>
    <dgm:cxn modelId="{68541F41-F783-4D74-B5EB-53361C107F87}" type="presParOf" srcId="{3B83D5B6-E3B4-4317-8C0A-B53BD435FE38}" destId="{B20D18FE-7838-4323-B40E-5C7C7E52B600}" srcOrd="1" destOrd="0" presId="urn:microsoft.com/office/officeart/2008/layout/AlternatingPictureBlocks"/>
    <dgm:cxn modelId="{143CE313-C1F6-4B53-A738-506A00AE397A}" type="presParOf" srcId="{37FC65DC-4BFB-4F6F-B4AB-2A9B77FDC7FD}" destId="{C91741DB-3398-49A2-92AF-35A3721BBEDC}" srcOrd="1" destOrd="0" presId="urn:microsoft.com/office/officeart/2008/layout/AlternatingPictureBlocks"/>
    <dgm:cxn modelId="{1A95E9EB-BBBA-43A6-9F3F-A394F5A3F6B6}" type="presParOf" srcId="{37FC65DC-4BFB-4F6F-B4AB-2A9B77FDC7FD}" destId="{905D330B-3BFD-412F-9B7F-5818232560AF}" srcOrd="2" destOrd="0" presId="urn:microsoft.com/office/officeart/2008/layout/AlternatingPictureBlocks"/>
    <dgm:cxn modelId="{BA5452BB-4D5A-462B-89E3-38E3CA3E4D93}" type="presParOf" srcId="{905D330B-3BFD-412F-9B7F-5818232560AF}" destId="{9D66153B-7E5D-4833-9429-16A9DC8C356A}" srcOrd="0" destOrd="0" presId="urn:microsoft.com/office/officeart/2008/layout/AlternatingPictureBlocks"/>
    <dgm:cxn modelId="{BBD01946-C4CD-43D5-9FBB-B40E4044DAB8}" type="presParOf" srcId="{905D330B-3BFD-412F-9B7F-5818232560AF}" destId="{8DA71190-6E50-485B-8AF4-4641ABC9CA60}" srcOrd="1" destOrd="0" presId="urn:microsoft.com/office/officeart/2008/layout/AlternatingPictureBlocks"/>
    <dgm:cxn modelId="{F2B41F00-E933-4A4F-9689-916F5D2930DB}" type="presParOf" srcId="{37FC65DC-4BFB-4F6F-B4AB-2A9B77FDC7FD}" destId="{ACAD1A3C-C853-4626-8051-64FEB450854E}" srcOrd="3" destOrd="0" presId="urn:microsoft.com/office/officeart/2008/layout/AlternatingPictureBlocks"/>
    <dgm:cxn modelId="{E45F9ACA-C52E-40BF-9857-614DF920A49F}" type="presParOf" srcId="{37FC65DC-4BFB-4F6F-B4AB-2A9B77FDC7FD}" destId="{FD052D67-416A-426F-86E5-D2CF3C97798B}" srcOrd="4" destOrd="0" presId="urn:microsoft.com/office/officeart/2008/layout/AlternatingPictureBlocks"/>
    <dgm:cxn modelId="{2060D148-FCB1-41B8-8B8F-AF0C4C369C45}" type="presParOf" srcId="{FD052D67-416A-426F-86E5-D2CF3C97798B}" destId="{D493958D-DDEF-421D-8907-02BFC8652419}" srcOrd="0" destOrd="0" presId="urn:microsoft.com/office/officeart/2008/layout/AlternatingPictureBlocks"/>
    <dgm:cxn modelId="{25951719-7417-4FFC-A69C-854698118B67}" type="presParOf" srcId="{FD052D67-416A-426F-86E5-D2CF3C97798B}" destId="{E520E499-D6CB-4ACD-8F95-F550ABD8828B}" srcOrd="1" destOrd="0" presId="urn:microsoft.com/office/officeart/2008/layout/AlternatingPictureBlocks"/>
    <dgm:cxn modelId="{E980F412-4754-4DB1-94F1-6F98D510DFF6}" type="presParOf" srcId="{37FC65DC-4BFB-4F6F-B4AB-2A9B77FDC7FD}" destId="{F33A2164-CC89-4638-AB29-DE3F28E055CA}" srcOrd="5" destOrd="0" presId="urn:microsoft.com/office/officeart/2008/layout/AlternatingPictureBlocks"/>
    <dgm:cxn modelId="{04F95B03-D4F0-4849-AC75-296BD18D68A2}" type="presParOf" srcId="{37FC65DC-4BFB-4F6F-B4AB-2A9B77FDC7FD}" destId="{7ADDDA77-D96C-4344-AA51-7ADF8CDA7BD0}" srcOrd="6" destOrd="0" presId="urn:microsoft.com/office/officeart/2008/layout/AlternatingPictureBlocks"/>
    <dgm:cxn modelId="{70A015B9-55FB-42A4-8E54-76430D2D8F3E}" type="presParOf" srcId="{7ADDDA77-D96C-4344-AA51-7ADF8CDA7BD0}" destId="{4C4977F4-7A84-410E-AAC7-1A0167069CD2}" srcOrd="0" destOrd="0" presId="urn:microsoft.com/office/officeart/2008/layout/AlternatingPictureBlocks"/>
    <dgm:cxn modelId="{D82CF80F-8700-4CF3-B0BF-5EE86EB3B492}" type="presParOf" srcId="{7ADDDA77-D96C-4344-AA51-7ADF8CDA7BD0}" destId="{A8DDDB5B-E52E-4803-9DE7-D018ACF17A4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DA2B8-16BE-43FB-8BA1-4B650B409D50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B61909-7F3E-4B66-B74D-BFCDF510B7C6}">
      <dgm:prSet phldrT="[Text]"/>
      <dgm:spPr/>
      <dgm:t>
        <a:bodyPr/>
        <a:lstStyle/>
        <a:p>
          <a:r>
            <a:rPr lang="en-US" dirty="0"/>
            <a:t>Masks</a:t>
          </a:r>
        </a:p>
      </dgm:t>
    </dgm:pt>
    <dgm:pt modelId="{22CBD729-4EA5-4F45-B4FE-60295C473411}" type="parTrans" cxnId="{8B729567-ABD2-4E7D-8EF9-75F93C038714}">
      <dgm:prSet/>
      <dgm:spPr/>
      <dgm:t>
        <a:bodyPr/>
        <a:lstStyle/>
        <a:p>
          <a:endParaRPr lang="en-US"/>
        </a:p>
      </dgm:t>
    </dgm:pt>
    <dgm:pt modelId="{F0BC314B-3465-49E8-9EE9-E20D24236F11}" type="sibTrans" cxnId="{8B729567-ABD2-4E7D-8EF9-75F93C038714}">
      <dgm:prSet/>
      <dgm:spPr/>
      <dgm:t>
        <a:bodyPr/>
        <a:lstStyle/>
        <a:p>
          <a:endParaRPr lang="en-US"/>
        </a:p>
      </dgm:t>
    </dgm:pt>
    <dgm:pt modelId="{B5CE1096-C4F9-4E42-B32F-EEF16585BD75}">
      <dgm:prSet phldrT="[Text]"/>
      <dgm:spPr/>
      <dgm:t>
        <a:bodyPr/>
        <a:lstStyle/>
        <a:p>
          <a:r>
            <a:rPr lang="en-US" dirty="0"/>
            <a:t>Social Distancing</a:t>
          </a:r>
        </a:p>
      </dgm:t>
    </dgm:pt>
    <dgm:pt modelId="{DD6DD672-0416-4C66-B80B-14C43D52F8AD}" type="parTrans" cxnId="{DBA9FD47-FF5E-42CB-9B5B-F2CDC1AC58DF}">
      <dgm:prSet/>
      <dgm:spPr/>
      <dgm:t>
        <a:bodyPr/>
        <a:lstStyle/>
        <a:p>
          <a:endParaRPr lang="en-US"/>
        </a:p>
      </dgm:t>
    </dgm:pt>
    <dgm:pt modelId="{B40A6AE8-7F66-45EB-AF60-0A99D9B83A21}" type="sibTrans" cxnId="{DBA9FD47-FF5E-42CB-9B5B-F2CDC1AC58DF}">
      <dgm:prSet/>
      <dgm:spPr/>
      <dgm:t>
        <a:bodyPr/>
        <a:lstStyle/>
        <a:p>
          <a:endParaRPr lang="en-US"/>
        </a:p>
      </dgm:t>
    </dgm:pt>
    <dgm:pt modelId="{7D558943-5814-43DE-B69B-97BA674697EC}">
      <dgm:prSet phldrT="[Text]"/>
      <dgm:spPr/>
      <dgm:t>
        <a:bodyPr/>
        <a:lstStyle/>
        <a:p>
          <a:r>
            <a:rPr lang="en-US" dirty="0"/>
            <a:t>Handwashing</a:t>
          </a:r>
        </a:p>
      </dgm:t>
    </dgm:pt>
    <dgm:pt modelId="{A08AD574-C824-4060-A721-173757C2FC74}" type="parTrans" cxnId="{B2BCB07F-9ED5-424F-A9F1-B15C238F4908}">
      <dgm:prSet/>
      <dgm:spPr/>
      <dgm:t>
        <a:bodyPr/>
        <a:lstStyle/>
        <a:p>
          <a:endParaRPr lang="en-US"/>
        </a:p>
      </dgm:t>
    </dgm:pt>
    <dgm:pt modelId="{194E6919-EC21-4500-9F34-7F5BAA477466}" type="sibTrans" cxnId="{B2BCB07F-9ED5-424F-A9F1-B15C238F4908}">
      <dgm:prSet/>
      <dgm:spPr/>
      <dgm:t>
        <a:bodyPr/>
        <a:lstStyle/>
        <a:p>
          <a:endParaRPr lang="en-US"/>
        </a:p>
      </dgm:t>
    </dgm:pt>
    <dgm:pt modelId="{32F950D8-BA85-4561-B7C3-7582C7AB2150}">
      <dgm:prSet phldrT="[Text]"/>
      <dgm:spPr/>
      <dgm:t>
        <a:bodyPr/>
        <a:lstStyle/>
        <a:p>
          <a:r>
            <a:rPr lang="en-US" dirty="0"/>
            <a:t>Disinfecting Surfaces</a:t>
          </a:r>
        </a:p>
      </dgm:t>
    </dgm:pt>
    <dgm:pt modelId="{0F027A17-7925-4A84-9B84-0122734C7D34}" type="parTrans" cxnId="{18963741-FCD7-4426-AD44-98AB72A9B9E3}">
      <dgm:prSet/>
      <dgm:spPr/>
      <dgm:t>
        <a:bodyPr/>
        <a:lstStyle/>
        <a:p>
          <a:endParaRPr lang="en-US"/>
        </a:p>
      </dgm:t>
    </dgm:pt>
    <dgm:pt modelId="{19C4F75D-661F-443D-A2B7-F3F98BB168B7}" type="sibTrans" cxnId="{18963741-FCD7-4426-AD44-98AB72A9B9E3}">
      <dgm:prSet/>
      <dgm:spPr/>
      <dgm:t>
        <a:bodyPr/>
        <a:lstStyle/>
        <a:p>
          <a:endParaRPr lang="en-US"/>
        </a:p>
      </dgm:t>
    </dgm:pt>
    <dgm:pt modelId="{7F55FAFB-ADCE-4700-A535-8C5A3EADE3BC}" type="pres">
      <dgm:prSet presAssocID="{E24DA2B8-16BE-43FB-8BA1-4B650B409D50}" presName="Name0" presStyleCnt="0">
        <dgm:presLayoutVars>
          <dgm:dir/>
          <dgm:resizeHandles val="exact"/>
        </dgm:presLayoutVars>
      </dgm:prSet>
      <dgm:spPr/>
    </dgm:pt>
    <dgm:pt modelId="{0E890496-1698-42D4-B594-1D603ED45BFF}" type="pres">
      <dgm:prSet presAssocID="{FEB61909-7F3E-4B66-B74D-BFCDF510B7C6}" presName="composite" presStyleCnt="0"/>
      <dgm:spPr/>
    </dgm:pt>
    <dgm:pt modelId="{83C9DCB2-7C88-458C-94EC-5DABC8FDDB77}" type="pres">
      <dgm:prSet presAssocID="{FEB61909-7F3E-4B66-B74D-BFCDF510B7C6}" presName="rect1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F35C819-382B-4D23-97E9-073D11D75008}" type="pres">
      <dgm:prSet presAssocID="{FEB61909-7F3E-4B66-B74D-BFCDF510B7C6}" presName="wedgeRectCallout1" presStyleLbl="node1" presStyleIdx="0" presStyleCnt="4">
        <dgm:presLayoutVars>
          <dgm:bulletEnabled val="1"/>
        </dgm:presLayoutVars>
      </dgm:prSet>
      <dgm:spPr/>
    </dgm:pt>
    <dgm:pt modelId="{3D6F3914-703B-4032-9108-D79162D2942F}" type="pres">
      <dgm:prSet presAssocID="{F0BC314B-3465-49E8-9EE9-E20D24236F11}" presName="sibTrans" presStyleCnt="0"/>
      <dgm:spPr/>
    </dgm:pt>
    <dgm:pt modelId="{023FB8D4-F038-41D3-A3EE-817D85FD9434}" type="pres">
      <dgm:prSet presAssocID="{B5CE1096-C4F9-4E42-B32F-EEF16585BD75}" presName="composite" presStyleCnt="0"/>
      <dgm:spPr/>
    </dgm:pt>
    <dgm:pt modelId="{797AAA83-12E9-4D6D-BC41-022B956AD4D5}" type="pres">
      <dgm:prSet presAssocID="{B5CE1096-C4F9-4E42-B32F-EEF16585BD75}" presName="rect1" presStyleLbl="b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529" t="-22842" r="-66067" b="-65989"/>
          </a:stretch>
        </a:blipFill>
      </dgm:spPr>
    </dgm:pt>
    <dgm:pt modelId="{D89A04F1-5A82-4AF4-A7EA-489468C392C8}" type="pres">
      <dgm:prSet presAssocID="{B5CE1096-C4F9-4E42-B32F-EEF16585BD75}" presName="wedgeRectCallout1" presStyleLbl="node1" presStyleIdx="1" presStyleCnt="4">
        <dgm:presLayoutVars>
          <dgm:bulletEnabled val="1"/>
        </dgm:presLayoutVars>
      </dgm:prSet>
      <dgm:spPr/>
    </dgm:pt>
    <dgm:pt modelId="{6268130D-2963-492A-B952-1849CFC0B21C}" type="pres">
      <dgm:prSet presAssocID="{B40A6AE8-7F66-45EB-AF60-0A99D9B83A21}" presName="sibTrans" presStyleCnt="0"/>
      <dgm:spPr/>
    </dgm:pt>
    <dgm:pt modelId="{ED762D04-0495-4887-9B3A-2BCAB2ADD882}" type="pres">
      <dgm:prSet presAssocID="{7D558943-5814-43DE-B69B-97BA674697EC}" presName="composite" presStyleCnt="0"/>
      <dgm:spPr/>
    </dgm:pt>
    <dgm:pt modelId="{83772B6C-DB2F-4914-89BC-45F43FB9F2CA}" type="pres">
      <dgm:prSet presAssocID="{7D558943-5814-43DE-B69B-97BA674697EC}" presName="rect1" presStyleLbl="bgImgPlac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259" t="-4731" r="-50715" b="-36913"/>
          </a:stretch>
        </a:blipFill>
      </dgm:spPr>
    </dgm:pt>
    <dgm:pt modelId="{41462320-8F23-47F1-9E91-2A0ACCE2CEC2}" type="pres">
      <dgm:prSet presAssocID="{7D558943-5814-43DE-B69B-97BA674697EC}" presName="wedgeRectCallout1" presStyleLbl="node1" presStyleIdx="2" presStyleCnt="4">
        <dgm:presLayoutVars>
          <dgm:bulletEnabled val="1"/>
        </dgm:presLayoutVars>
      </dgm:prSet>
      <dgm:spPr/>
    </dgm:pt>
    <dgm:pt modelId="{1922B614-EDCE-44D4-A215-80DEA3F89F43}" type="pres">
      <dgm:prSet presAssocID="{194E6919-EC21-4500-9F34-7F5BAA477466}" presName="sibTrans" presStyleCnt="0"/>
      <dgm:spPr/>
    </dgm:pt>
    <dgm:pt modelId="{9428907D-5B3F-4F63-95AA-ED444FF7F6D0}" type="pres">
      <dgm:prSet presAssocID="{32F950D8-BA85-4561-B7C3-7582C7AB2150}" presName="composite" presStyleCnt="0"/>
      <dgm:spPr/>
    </dgm:pt>
    <dgm:pt modelId="{D946C414-F8AE-46E1-AB1B-BE9AABD29BE6}" type="pres">
      <dgm:prSet presAssocID="{32F950D8-BA85-4561-B7C3-7582C7AB2150}" presName="rect1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CFF9709-5DDA-43C3-8626-68CBC10D682E}" type="pres">
      <dgm:prSet presAssocID="{32F950D8-BA85-4561-B7C3-7582C7AB2150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99200913-6B12-4FA6-8A8D-3209BEC404BA}" type="presOf" srcId="{32F950D8-BA85-4561-B7C3-7582C7AB2150}" destId="{ECFF9709-5DDA-43C3-8626-68CBC10D682E}" srcOrd="0" destOrd="0" presId="urn:microsoft.com/office/officeart/2008/layout/BendingPictureCaptionList"/>
    <dgm:cxn modelId="{71BB2029-EA9D-4B1F-B5A1-88A3D77605DB}" type="presOf" srcId="{7D558943-5814-43DE-B69B-97BA674697EC}" destId="{41462320-8F23-47F1-9E91-2A0ACCE2CEC2}" srcOrd="0" destOrd="0" presId="urn:microsoft.com/office/officeart/2008/layout/BendingPictureCaptionList"/>
    <dgm:cxn modelId="{18963741-FCD7-4426-AD44-98AB72A9B9E3}" srcId="{E24DA2B8-16BE-43FB-8BA1-4B650B409D50}" destId="{32F950D8-BA85-4561-B7C3-7582C7AB2150}" srcOrd="3" destOrd="0" parTransId="{0F027A17-7925-4A84-9B84-0122734C7D34}" sibTransId="{19C4F75D-661F-443D-A2B7-F3F98BB168B7}"/>
    <dgm:cxn modelId="{8B729567-ABD2-4E7D-8EF9-75F93C038714}" srcId="{E24DA2B8-16BE-43FB-8BA1-4B650B409D50}" destId="{FEB61909-7F3E-4B66-B74D-BFCDF510B7C6}" srcOrd="0" destOrd="0" parTransId="{22CBD729-4EA5-4F45-B4FE-60295C473411}" sibTransId="{F0BC314B-3465-49E8-9EE9-E20D24236F11}"/>
    <dgm:cxn modelId="{DBA9FD47-FF5E-42CB-9B5B-F2CDC1AC58DF}" srcId="{E24DA2B8-16BE-43FB-8BA1-4B650B409D50}" destId="{B5CE1096-C4F9-4E42-B32F-EEF16585BD75}" srcOrd="1" destOrd="0" parTransId="{DD6DD672-0416-4C66-B80B-14C43D52F8AD}" sibTransId="{B40A6AE8-7F66-45EB-AF60-0A99D9B83A21}"/>
    <dgm:cxn modelId="{6C806B72-0079-461D-ADCE-F4248F031242}" type="presOf" srcId="{FEB61909-7F3E-4B66-B74D-BFCDF510B7C6}" destId="{EF35C819-382B-4D23-97E9-073D11D75008}" srcOrd="0" destOrd="0" presId="urn:microsoft.com/office/officeart/2008/layout/BendingPictureCaptionList"/>
    <dgm:cxn modelId="{B2BCB07F-9ED5-424F-A9F1-B15C238F4908}" srcId="{E24DA2B8-16BE-43FB-8BA1-4B650B409D50}" destId="{7D558943-5814-43DE-B69B-97BA674697EC}" srcOrd="2" destOrd="0" parTransId="{A08AD574-C824-4060-A721-173757C2FC74}" sibTransId="{194E6919-EC21-4500-9F34-7F5BAA477466}"/>
    <dgm:cxn modelId="{FB796097-C660-48C2-9B43-E2A87AB4B186}" type="presOf" srcId="{E24DA2B8-16BE-43FB-8BA1-4B650B409D50}" destId="{7F55FAFB-ADCE-4700-A535-8C5A3EADE3BC}" srcOrd="0" destOrd="0" presId="urn:microsoft.com/office/officeart/2008/layout/BendingPictureCaptionList"/>
    <dgm:cxn modelId="{7278E9E5-0986-44B1-9B17-6E6F021FE756}" type="presOf" srcId="{B5CE1096-C4F9-4E42-B32F-EEF16585BD75}" destId="{D89A04F1-5A82-4AF4-A7EA-489468C392C8}" srcOrd="0" destOrd="0" presId="urn:microsoft.com/office/officeart/2008/layout/BendingPictureCaptionList"/>
    <dgm:cxn modelId="{B536E71C-0920-4EA8-98EA-D9D6844B27D2}" type="presParOf" srcId="{7F55FAFB-ADCE-4700-A535-8C5A3EADE3BC}" destId="{0E890496-1698-42D4-B594-1D603ED45BFF}" srcOrd="0" destOrd="0" presId="urn:microsoft.com/office/officeart/2008/layout/BendingPictureCaptionList"/>
    <dgm:cxn modelId="{C4BBECB5-9498-4D2C-956B-231C6AC7E5D9}" type="presParOf" srcId="{0E890496-1698-42D4-B594-1D603ED45BFF}" destId="{83C9DCB2-7C88-458C-94EC-5DABC8FDDB77}" srcOrd="0" destOrd="0" presId="urn:microsoft.com/office/officeart/2008/layout/BendingPictureCaptionList"/>
    <dgm:cxn modelId="{BA3A7105-3E1A-4BD8-ABD3-F0B2C0F254BC}" type="presParOf" srcId="{0E890496-1698-42D4-B594-1D603ED45BFF}" destId="{EF35C819-382B-4D23-97E9-073D11D75008}" srcOrd="1" destOrd="0" presId="urn:microsoft.com/office/officeart/2008/layout/BendingPictureCaptionList"/>
    <dgm:cxn modelId="{6698B3E6-BB76-4904-8332-211F8D122194}" type="presParOf" srcId="{7F55FAFB-ADCE-4700-A535-8C5A3EADE3BC}" destId="{3D6F3914-703B-4032-9108-D79162D2942F}" srcOrd="1" destOrd="0" presId="urn:microsoft.com/office/officeart/2008/layout/BendingPictureCaptionList"/>
    <dgm:cxn modelId="{E486DE94-2CD7-40EE-A2CC-A75B72E0D4C3}" type="presParOf" srcId="{7F55FAFB-ADCE-4700-A535-8C5A3EADE3BC}" destId="{023FB8D4-F038-41D3-A3EE-817D85FD9434}" srcOrd="2" destOrd="0" presId="urn:microsoft.com/office/officeart/2008/layout/BendingPictureCaptionList"/>
    <dgm:cxn modelId="{10E31D6F-ABD8-45D6-BDC8-A543B56725D8}" type="presParOf" srcId="{023FB8D4-F038-41D3-A3EE-817D85FD9434}" destId="{797AAA83-12E9-4D6D-BC41-022B956AD4D5}" srcOrd="0" destOrd="0" presId="urn:microsoft.com/office/officeart/2008/layout/BendingPictureCaptionList"/>
    <dgm:cxn modelId="{5F803212-762A-432E-ACFE-D8C52D6852F9}" type="presParOf" srcId="{023FB8D4-F038-41D3-A3EE-817D85FD9434}" destId="{D89A04F1-5A82-4AF4-A7EA-489468C392C8}" srcOrd="1" destOrd="0" presId="urn:microsoft.com/office/officeart/2008/layout/BendingPictureCaptionList"/>
    <dgm:cxn modelId="{379CC3A2-AC85-4596-9692-061033FD2C6B}" type="presParOf" srcId="{7F55FAFB-ADCE-4700-A535-8C5A3EADE3BC}" destId="{6268130D-2963-492A-B952-1849CFC0B21C}" srcOrd="3" destOrd="0" presId="urn:microsoft.com/office/officeart/2008/layout/BendingPictureCaptionList"/>
    <dgm:cxn modelId="{0E1592C3-8286-4157-968B-5255C1ECE836}" type="presParOf" srcId="{7F55FAFB-ADCE-4700-A535-8C5A3EADE3BC}" destId="{ED762D04-0495-4887-9B3A-2BCAB2ADD882}" srcOrd="4" destOrd="0" presId="urn:microsoft.com/office/officeart/2008/layout/BendingPictureCaptionList"/>
    <dgm:cxn modelId="{54456D2D-86C6-4F1E-ABEF-0E75F1136410}" type="presParOf" srcId="{ED762D04-0495-4887-9B3A-2BCAB2ADD882}" destId="{83772B6C-DB2F-4914-89BC-45F43FB9F2CA}" srcOrd="0" destOrd="0" presId="urn:microsoft.com/office/officeart/2008/layout/BendingPictureCaptionList"/>
    <dgm:cxn modelId="{EF0B56C3-EE0C-4E47-A24A-B9E09A34E339}" type="presParOf" srcId="{ED762D04-0495-4887-9B3A-2BCAB2ADD882}" destId="{41462320-8F23-47F1-9E91-2A0ACCE2CEC2}" srcOrd="1" destOrd="0" presId="urn:microsoft.com/office/officeart/2008/layout/BendingPictureCaptionList"/>
    <dgm:cxn modelId="{80DECA91-950F-4AB4-8969-A79A44FE80E3}" type="presParOf" srcId="{7F55FAFB-ADCE-4700-A535-8C5A3EADE3BC}" destId="{1922B614-EDCE-44D4-A215-80DEA3F89F43}" srcOrd="5" destOrd="0" presId="urn:microsoft.com/office/officeart/2008/layout/BendingPictureCaptionList"/>
    <dgm:cxn modelId="{4EFA9863-AD11-4E6A-89C3-B04305904D02}" type="presParOf" srcId="{7F55FAFB-ADCE-4700-A535-8C5A3EADE3BC}" destId="{9428907D-5B3F-4F63-95AA-ED444FF7F6D0}" srcOrd="6" destOrd="0" presId="urn:microsoft.com/office/officeart/2008/layout/BendingPictureCaptionList"/>
    <dgm:cxn modelId="{34C9FDEF-C569-431C-8EA7-39888E82B100}" type="presParOf" srcId="{9428907D-5B3F-4F63-95AA-ED444FF7F6D0}" destId="{D946C414-F8AE-46E1-AB1B-BE9AABD29BE6}" srcOrd="0" destOrd="0" presId="urn:microsoft.com/office/officeart/2008/layout/BendingPictureCaptionList"/>
    <dgm:cxn modelId="{3313ED15-5928-4D7E-B2B2-7513DA58E95A}" type="presParOf" srcId="{9428907D-5B3F-4F63-95AA-ED444FF7F6D0}" destId="{ECFF9709-5DDA-43C3-8626-68CBC10D682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E1AA5-C078-4BDA-8BA4-2D12D384EF7C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8E5436C-EFEA-4A9F-9428-0314362E1AC3}">
      <dgm:prSet phldrT="[Text]"/>
      <dgm:spPr/>
      <dgm:t>
        <a:bodyPr/>
        <a:lstStyle/>
        <a:p>
          <a:r>
            <a:rPr lang="en-US" dirty="0"/>
            <a:t>Alcohol Sales</a:t>
          </a:r>
        </a:p>
      </dgm:t>
    </dgm:pt>
    <dgm:pt modelId="{AE4D234E-BCBD-43DA-8305-A117E4BB7E3B}" type="parTrans" cxnId="{00D55C8B-A498-4522-9E47-0AD4F24F4F12}">
      <dgm:prSet/>
      <dgm:spPr/>
      <dgm:t>
        <a:bodyPr/>
        <a:lstStyle/>
        <a:p>
          <a:endParaRPr lang="en-US"/>
        </a:p>
      </dgm:t>
    </dgm:pt>
    <dgm:pt modelId="{42EF8A93-F275-44B3-89DB-0BDDE0693488}" type="sibTrans" cxnId="{00D55C8B-A498-4522-9E47-0AD4F24F4F12}">
      <dgm:prSet/>
      <dgm:spPr/>
      <dgm:t>
        <a:bodyPr/>
        <a:lstStyle/>
        <a:p>
          <a:endParaRPr lang="en-US"/>
        </a:p>
      </dgm:t>
    </dgm:pt>
    <dgm:pt modelId="{4C0BC4B3-DC9E-4A68-A233-C60C14CB3283}">
      <dgm:prSet phldrT="[Text]"/>
      <dgm:spPr/>
      <dgm:t>
        <a:bodyPr/>
        <a:lstStyle/>
        <a:p>
          <a:r>
            <a:rPr lang="en-US" dirty="0"/>
            <a:t>Gathering Sizes</a:t>
          </a:r>
        </a:p>
      </dgm:t>
    </dgm:pt>
    <dgm:pt modelId="{1FDEE8E1-7D82-48F9-B7B2-EEB0A557D898}" type="parTrans" cxnId="{0852F791-4D6D-498A-A676-811246D1EBE7}">
      <dgm:prSet/>
      <dgm:spPr/>
      <dgm:t>
        <a:bodyPr/>
        <a:lstStyle/>
        <a:p>
          <a:endParaRPr lang="en-US"/>
        </a:p>
      </dgm:t>
    </dgm:pt>
    <dgm:pt modelId="{2E070606-BB5C-4175-8CEB-AEB78495D07A}" type="sibTrans" cxnId="{0852F791-4D6D-498A-A676-811246D1EBE7}">
      <dgm:prSet/>
      <dgm:spPr/>
      <dgm:t>
        <a:bodyPr/>
        <a:lstStyle/>
        <a:p>
          <a:endParaRPr lang="en-US"/>
        </a:p>
      </dgm:t>
    </dgm:pt>
    <dgm:pt modelId="{A08BA0B4-5236-40E6-A104-89A727BC63B0}">
      <dgm:prSet phldrT="[Text]"/>
      <dgm:spPr/>
      <dgm:t>
        <a:bodyPr/>
        <a:lstStyle/>
        <a:p>
          <a:r>
            <a:rPr lang="en-US" dirty="0"/>
            <a:t>75% Capacity with Social Distancing</a:t>
          </a:r>
        </a:p>
      </dgm:t>
    </dgm:pt>
    <dgm:pt modelId="{CD1DE5B6-3C06-4BDA-987C-177FC278DDBD}" type="parTrans" cxnId="{F99EDAD7-EA61-4FDD-B8C3-9B22109C4161}">
      <dgm:prSet/>
      <dgm:spPr/>
      <dgm:t>
        <a:bodyPr/>
        <a:lstStyle/>
        <a:p>
          <a:endParaRPr lang="en-US"/>
        </a:p>
      </dgm:t>
    </dgm:pt>
    <dgm:pt modelId="{E8CB6495-807D-46BC-9810-42AC7E244A54}" type="sibTrans" cxnId="{F99EDAD7-EA61-4FDD-B8C3-9B22109C4161}">
      <dgm:prSet/>
      <dgm:spPr/>
      <dgm:t>
        <a:bodyPr/>
        <a:lstStyle/>
        <a:p>
          <a:endParaRPr lang="en-US"/>
        </a:p>
      </dgm:t>
    </dgm:pt>
    <dgm:pt modelId="{38D81FD4-6642-4A3C-911F-CE2A6235A970}">
      <dgm:prSet phldrT="[Text]"/>
      <dgm:spPr/>
      <dgm:t>
        <a:bodyPr/>
        <a:lstStyle/>
        <a:p>
          <a:r>
            <a:rPr lang="en-US" dirty="0"/>
            <a:t>Bars allowed to sell to-go drinks from 8 a.m. to 11 p.m.</a:t>
          </a:r>
        </a:p>
      </dgm:t>
    </dgm:pt>
    <dgm:pt modelId="{F19D4672-C0D1-4AEF-9C97-2FA8E7CB3CB0}" type="parTrans" cxnId="{20A01571-D9AF-465F-9862-54FBEE04386D}">
      <dgm:prSet/>
      <dgm:spPr/>
      <dgm:t>
        <a:bodyPr/>
        <a:lstStyle/>
        <a:p>
          <a:endParaRPr lang="en-US"/>
        </a:p>
      </dgm:t>
    </dgm:pt>
    <dgm:pt modelId="{C0C9DAB2-4B73-4DC6-9EF2-487A3FA5573A}" type="sibTrans" cxnId="{20A01571-D9AF-465F-9862-54FBEE04386D}">
      <dgm:prSet/>
      <dgm:spPr/>
      <dgm:t>
        <a:bodyPr/>
        <a:lstStyle/>
        <a:p>
          <a:endParaRPr lang="en-US"/>
        </a:p>
      </dgm:t>
    </dgm:pt>
    <dgm:pt modelId="{4BDD45C6-7D78-4B3A-A833-0D8EB48B8E84}">
      <dgm:prSet phldrT="[Text]"/>
      <dgm:spPr/>
      <dgm:t>
        <a:bodyPr/>
        <a:lstStyle/>
        <a:p>
          <a:r>
            <a:rPr lang="en-US" dirty="0"/>
            <a:t>Indoor: 50 people</a:t>
          </a:r>
        </a:p>
      </dgm:t>
    </dgm:pt>
    <dgm:pt modelId="{E6618E3D-C1D5-4E11-95D9-C7EC4DF7CCC6}" type="parTrans" cxnId="{88E7819C-DEF6-4BFA-BF95-68A873553477}">
      <dgm:prSet/>
      <dgm:spPr/>
      <dgm:t>
        <a:bodyPr/>
        <a:lstStyle/>
        <a:p>
          <a:endParaRPr lang="en-US"/>
        </a:p>
      </dgm:t>
    </dgm:pt>
    <dgm:pt modelId="{24703679-C457-4F6C-B93F-05F716007FE0}" type="sibTrans" cxnId="{88E7819C-DEF6-4BFA-BF95-68A873553477}">
      <dgm:prSet/>
      <dgm:spPr/>
      <dgm:t>
        <a:bodyPr/>
        <a:lstStyle/>
        <a:p>
          <a:endParaRPr lang="en-US"/>
        </a:p>
      </dgm:t>
    </dgm:pt>
    <dgm:pt modelId="{323AD50D-C562-4286-9472-8D3B43778F00}">
      <dgm:prSet phldrT="[Text]"/>
      <dgm:spPr/>
      <dgm:t>
        <a:bodyPr/>
        <a:lstStyle/>
        <a:p>
          <a:r>
            <a:rPr lang="en-US" dirty="0"/>
            <a:t>Outdoor: 100 people</a:t>
          </a:r>
        </a:p>
      </dgm:t>
    </dgm:pt>
    <dgm:pt modelId="{F8BB5225-054E-45A1-AF0D-E93CA870B887}" type="parTrans" cxnId="{BFA1E5E9-C8A5-41C1-BF2D-D6733C427D3A}">
      <dgm:prSet/>
      <dgm:spPr/>
      <dgm:t>
        <a:bodyPr/>
        <a:lstStyle/>
        <a:p>
          <a:endParaRPr lang="en-US"/>
        </a:p>
      </dgm:t>
    </dgm:pt>
    <dgm:pt modelId="{CCE2D5FA-48D1-4AA5-B7E8-2649883F6D1F}" type="sibTrans" cxnId="{BFA1E5E9-C8A5-41C1-BF2D-D6733C427D3A}">
      <dgm:prSet/>
      <dgm:spPr/>
      <dgm:t>
        <a:bodyPr/>
        <a:lstStyle/>
        <a:p>
          <a:endParaRPr lang="en-US"/>
        </a:p>
      </dgm:t>
    </dgm:pt>
    <dgm:pt modelId="{D195198C-8C75-4882-83BD-71EB064436DA}">
      <dgm:prSet phldrT="[Text]"/>
      <dgm:spPr/>
      <dgm:t>
        <a:bodyPr/>
        <a:lstStyle/>
        <a:p>
          <a:r>
            <a:rPr lang="en-US" dirty="0"/>
            <a:t>Package liquor sales in the French Quarter limited to 8 a.m. through 11 p.m.</a:t>
          </a:r>
        </a:p>
      </dgm:t>
    </dgm:pt>
    <dgm:pt modelId="{413A9BA9-5D78-4EFE-8E5E-55C5C72F0919}" type="parTrans" cxnId="{6E1953DF-872B-444A-8DE7-ACAAC3D1390F}">
      <dgm:prSet/>
      <dgm:spPr/>
      <dgm:t>
        <a:bodyPr/>
        <a:lstStyle/>
        <a:p>
          <a:endParaRPr lang="en-US"/>
        </a:p>
      </dgm:t>
    </dgm:pt>
    <dgm:pt modelId="{F76465B4-EB98-4974-B418-772AC86DF990}" type="sibTrans" cxnId="{6E1953DF-872B-444A-8DE7-ACAAC3D1390F}">
      <dgm:prSet/>
      <dgm:spPr/>
      <dgm:t>
        <a:bodyPr/>
        <a:lstStyle/>
        <a:p>
          <a:endParaRPr lang="en-US"/>
        </a:p>
      </dgm:t>
    </dgm:pt>
    <dgm:pt modelId="{B2422A2C-D98A-4207-8822-E3C2CC2F2040}">
      <dgm:prSet phldrT="[Text]"/>
      <dgm:spPr/>
      <dgm:t>
        <a:bodyPr/>
        <a:lstStyle/>
        <a:p>
          <a:r>
            <a:rPr lang="en-US" dirty="0"/>
            <a:t>Beauty salons, barber shops, and nail salons</a:t>
          </a:r>
        </a:p>
      </dgm:t>
    </dgm:pt>
    <dgm:pt modelId="{0062CFFD-D73D-44B6-B88B-6DD5AD0C4842}" type="sibTrans" cxnId="{DDE63860-C423-4719-8B6D-8D9B79AC8733}">
      <dgm:prSet/>
      <dgm:spPr/>
      <dgm:t>
        <a:bodyPr/>
        <a:lstStyle/>
        <a:p>
          <a:endParaRPr lang="en-US"/>
        </a:p>
      </dgm:t>
    </dgm:pt>
    <dgm:pt modelId="{21440413-7D45-4419-B61D-BD56502AB812}" type="parTrans" cxnId="{DDE63860-C423-4719-8B6D-8D9B79AC8733}">
      <dgm:prSet/>
      <dgm:spPr/>
      <dgm:t>
        <a:bodyPr/>
        <a:lstStyle/>
        <a:p>
          <a:endParaRPr lang="en-US"/>
        </a:p>
      </dgm:t>
    </dgm:pt>
    <dgm:pt modelId="{DEA2E520-DC90-4FB4-A626-FC0F9CA17983}">
      <dgm:prSet phldrT="[Text]"/>
      <dgm:spPr/>
      <dgm:t>
        <a:bodyPr/>
        <a:lstStyle/>
        <a:p>
          <a:r>
            <a:rPr lang="en-US" dirty="0"/>
            <a:t>Libraries</a:t>
          </a:r>
        </a:p>
      </dgm:t>
    </dgm:pt>
    <dgm:pt modelId="{3298C082-A04E-4D92-8A7A-4957EC06A6BC}" type="sibTrans" cxnId="{A18DE344-15BE-4821-A3B7-4B0E1260767A}">
      <dgm:prSet/>
      <dgm:spPr/>
      <dgm:t>
        <a:bodyPr/>
        <a:lstStyle/>
        <a:p>
          <a:endParaRPr lang="en-US"/>
        </a:p>
      </dgm:t>
    </dgm:pt>
    <dgm:pt modelId="{5F0744B2-0ECE-4FBB-8B4D-006A43A02E53}" type="parTrans" cxnId="{A18DE344-15BE-4821-A3B7-4B0E1260767A}">
      <dgm:prSet/>
      <dgm:spPr/>
      <dgm:t>
        <a:bodyPr/>
        <a:lstStyle/>
        <a:p>
          <a:endParaRPr lang="en-US"/>
        </a:p>
      </dgm:t>
    </dgm:pt>
    <dgm:pt modelId="{DEF7D827-5748-4A07-800A-BD09085F3831}">
      <dgm:prSet phldrT="[Text]"/>
      <dgm:spPr/>
      <dgm:t>
        <a:bodyPr/>
        <a:lstStyle/>
        <a:p>
          <a:r>
            <a:rPr lang="en-US" dirty="0"/>
            <a:t>Museums, zoos, aquariums</a:t>
          </a:r>
        </a:p>
      </dgm:t>
    </dgm:pt>
    <dgm:pt modelId="{7601E39E-3A5F-497C-8E98-EB6EE1E5797A}" type="sibTrans" cxnId="{E352B8C5-DAE6-4490-A9AA-C7B910514FBD}">
      <dgm:prSet/>
      <dgm:spPr/>
      <dgm:t>
        <a:bodyPr/>
        <a:lstStyle/>
        <a:p>
          <a:endParaRPr lang="en-US"/>
        </a:p>
      </dgm:t>
    </dgm:pt>
    <dgm:pt modelId="{BA405B3E-0FC0-4370-9A1E-8810CA236517}" type="parTrans" cxnId="{E352B8C5-DAE6-4490-A9AA-C7B910514FBD}">
      <dgm:prSet/>
      <dgm:spPr/>
      <dgm:t>
        <a:bodyPr/>
        <a:lstStyle/>
        <a:p>
          <a:endParaRPr lang="en-US"/>
        </a:p>
      </dgm:t>
    </dgm:pt>
    <dgm:pt modelId="{89FB28BC-574D-4873-9F54-D549362D9153}">
      <dgm:prSet phldrT="[Text]"/>
      <dgm:spPr/>
      <dgm:t>
        <a:bodyPr/>
        <a:lstStyle/>
        <a:p>
          <a:r>
            <a:rPr lang="en-US" dirty="0"/>
            <a:t>Office buildings and businesses</a:t>
          </a:r>
        </a:p>
      </dgm:t>
    </dgm:pt>
    <dgm:pt modelId="{36340970-664D-45EB-A101-58ED03C01699}" type="sibTrans" cxnId="{8FCFAA8A-C67E-4482-ADC2-BD9D36E9682B}">
      <dgm:prSet/>
      <dgm:spPr/>
      <dgm:t>
        <a:bodyPr/>
        <a:lstStyle/>
        <a:p>
          <a:endParaRPr lang="en-US"/>
        </a:p>
      </dgm:t>
    </dgm:pt>
    <dgm:pt modelId="{45CFB7D2-8573-4467-94C1-0DB9AD3391AC}" type="parTrans" cxnId="{8FCFAA8A-C67E-4482-ADC2-BD9D36E9682B}">
      <dgm:prSet/>
      <dgm:spPr/>
      <dgm:t>
        <a:bodyPr/>
        <a:lstStyle/>
        <a:p>
          <a:endParaRPr lang="en-US"/>
        </a:p>
      </dgm:t>
    </dgm:pt>
    <dgm:pt modelId="{BF377326-2986-40EA-8A8E-AEB58924A1BE}">
      <dgm:prSet phldrT="[Text]"/>
      <dgm:spPr/>
      <dgm:t>
        <a:bodyPr/>
        <a:lstStyle/>
        <a:p>
          <a:r>
            <a:rPr lang="en-US" dirty="0"/>
            <a:t>Restaurants</a:t>
          </a:r>
        </a:p>
      </dgm:t>
    </dgm:pt>
    <dgm:pt modelId="{9B75C415-AFF0-4EE5-8376-F218905888E9}" type="sibTrans" cxnId="{51B1401C-ADEB-4AF0-9BD8-D52782AEBA27}">
      <dgm:prSet/>
      <dgm:spPr/>
      <dgm:t>
        <a:bodyPr/>
        <a:lstStyle/>
        <a:p>
          <a:endParaRPr lang="en-US"/>
        </a:p>
      </dgm:t>
    </dgm:pt>
    <dgm:pt modelId="{224B65D4-C491-48A0-8F2A-073C4D93DEB9}" type="parTrans" cxnId="{51B1401C-ADEB-4AF0-9BD8-D52782AEBA27}">
      <dgm:prSet/>
      <dgm:spPr/>
      <dgm:t>
        <a:bodyPr/>
        <a:lstStyle/>
        <a:p>
          <a:endParaRPr lang="en-US"/>
        </a:p>
      </dgm:t>
    </dgm:pt>
    <dgm:pt modelId="{6D14F142-55F7-4535-AF92-D23E3570AFE9}">
      <dgm:prSet phldrT="[Text]"/>
      <dgm:spPr/>
      <dgm:t>
        <a:bodyPr/>
        <a:lstStyle/>
        <a:p>
          <a:r>
            <a:rPr lang="en-US" dirty="0"/>
            <a:t>Shopping malls and retail stores</a:t>
          </a:r>
        </a:p>
      </dgm:t>
    </dgm:pt>
    <dgm:pt modelId="{673D2F63-7E8F-4753-9527-554AD558480B}" type="sibTrans" cxnId="{235E1964-1B63-4BB7-B8C5-EDFE4726F5B2}">
      <dgm:prSet/>
      <dgm:spPr/>
      <dgm:t>
        <a:bodyPr/>
        <a:lstStyle/>
        <a:p>
          <a:endParaRPr lang="en-US"/>
        </a:p>
      </dgm:t>
    </dgm:pt>
    <dgm:pt modelId="{6FA949CA-F784-4734-A964-71F72AEB22E1}" type="parTrans" cxnId="{235E1964-1B63-4BB7-B8C5-EDFE4726F5B2}">
      <dgm:prSet/>
      <dgm:spPr/>
      <dgm:t>
        <a:bodyPr/>
        <a:lstStyle/>
        <a:p>
          <a:endParaRPr lang="en-US"/>
        </a:p>
      </dgm:t>
    </dgm:pt>
    <dgm:pt modelId="{2D2F62F9-4384-4B64-8506-D0B30E932388}">
      <dgm:prSet phldrT="[Text]"/>
      <dgm:spPr/>
      <dgm:t>
        <a:bodyPr/>
        <a:lstStyle/>
        <a:p>
          <a:r>
            <a:rPr lang="en-US" dirty="0"/>
            <a:t>Tattoo, massage, and esthetician services</a:t>
          </a:r>
        </a:p>
      </dgm:t>
    </dgm:pt>
    <dgm:pt modelId="{5B385B6D-2106-4BA7-8E99-750C06ACAEF2}" type="sibTrans" cxnId="{83185088-5BB0-4028-817A-1F524FE08046}">
      <dgm:prSet/>
      <dgm:spPr/>
      <dgm:t>
        <a:bodyPr/>
        <a:lstStyle/>
        <a:p>
          <a:endParaRPr lang="en-US"/>
        </a:p>
      </dgm:t>
    </dgm:pt>
    <dgm:pt modelId="{712D6DD5-95BF-4B88-BC2A-382054EA3AB9}" type="parTrans" cxnId="{83185088-5BB0-4028-817A-1F524FE08046}">
      <dgm:prSet/>
      <dgm:spPr/>
      <dgm:t>
        <a:bodyPr/>
        <a:lstStyle/>
        <a:p>
          <a:endParaRPr lang="en-US"/>
        </a:p>
      </dgm:t>
    </dgm:pt>
    <dgm:pt modelId="{5726E7CE-B5A7-4381-BB47-7B01B3F6C29D}">
      <dgm:prSet phldrT="[Text]"/>
      <dgm:spPr/>
      <dgm:t>
        <a:bodyPr/>
        <a:lstStyle/>
        <a:p>
          <a:r>
            <a:rPr lang="en-US" dirty="0"/>
            <a:t>Enhanced Outdoor Seating Options</a:t>
          </a:r>
        </a:p>
      </dgm:t>
    </dgm:pt>
    <dgm:pt modelId="{A861BB9A-703C-4EB0-8D30-FC88A4CEBFED}" type="parTrans" cxnId="{75256486-8B5A-40F6-B67B-BD79E5E1543C}">
      <dgm:prSet/>
      <dgm:spPr/>
      <dgm:t>
        <a:bodyPr/>
        <a:lstStyle/>
        <a:p>
          <a:endParaRPr lang="en-US"/>
        </a:p>
      </dgm:t>
    </dgm:pt>
    <dgm:pt modelId="{91809BCB-B163-4FCF-B435-73D4A8094BAD}" type="sibTrans" cxnId="{75256486-8B5A-40F6-B67B-BD79E5E1543C}">
      <dgm:prSet/>
      <dgm:spPr/>
      <dgm:t>
        <a:bodyPr/>
        <a:lstStyle/>
        <a:p>
          <a:endParaRPr lang="en-US"/>
        </a:p>
      </dgm:t>
    </dgm:pt>
    <dgm:pt modelId="{76EF4B0A-EAF2-4C33-9ECE-F0B8DB79D390}">
      <dgm:prSet phldrT="[Text]"/>
      <dgm:spPr/>
      <dgm:t>
        <a:bodyPr/>
        <a:lstStyle/>
        <a:p>
          <a:r>
            <a:rPr lang="en-US" dirty="0"/>
            <a:t>Sidewalk Café Outdoor Dining Grant </a:t>
          </a:r>
        </a:p>
      </dgm:t>
    </dgm:pt>
    <dgm:pt modelId="{F14201D4-02EF-4C4D-A4DE-7B7193F424A1}" type="parTrans" cxnId="{C0D14461-C74F-4229-8282-6276CB65EC5E}">
      <dgm:prSet/>
      <dgm:spPr/>
      <dgm:t>
        <a:bodyPr/>
        <a:lstStyle/>
        <a:p>
          <a:endParaRPr lang="en-US"/>
        </a:p>
      </dgm:t>
    </dgm:pt>
    <dgm:pt modelId="{31F4DBCA-00B0-4331-97A5-8E53D96C896F}" type="sibTrans" cxnId="{C0D14461-C74F-4229-8282-6276CB65EC5E}">
      <dgm:prSet/>
      <dgm:spPr/>
      <dgm:t>
        <a:bodyPr/>
        <a:lstStyle/>
        <a:p>
          <a:endParaRPr lang="en-US"/>
        </a:p>
      </dgm:t>
    </dgm:pt>
    <dgm:pt modelId="{0C5B8CA4-BFF1-4ACA-8DAE-552FC446E939}">
      <dgm:prSet phldrT="[Text]"/>
      <dgm:spPr/>
      <dgm:t>
        <a:bodyPr/>
        <a:lstStyle/>
        <a:p>
          <a:r>
            <a:rPr lang="en-US" dirty="0"/>
            <a:t>Curbside Dining and Parklet Pilot </a:t>
          </a:r>
        </a:p>
      </dgm:t>
    </dgm:pt>
    <dgm:pt modelId="{436C9FCB-14F6-4ED5-93AE-695367C8BDF2}" type="parTrans" cxnId="{DE74E701-ED11-4FE4-84D6-2D81E7D59D72}">
      <dgm:prSet/>
      <dgm:spPr/>
      <dgm:t>
        <a:bodyPr/>
        <a:lstStyle/>
        <a:p>
          <a:endParaRPr lang="en-US"/>
        </a:p>
      </dgm:t>
    </dgm:pt>
    <dgm:pt modelId="{122ADCB2-4332-406E-AAD4-DC8487863A45}" type="sibTrans" cxnId="{DE74E701-ED11-4FE4-84D6-2D81E7D59D72}">
      <dgm:prSet/>
      <dgm:spPr/>
      <dgm:t>
        <a:bodyPr/>
        <a:lstStyle/>
        <a:p>
          <a:endParaRPr lang="en-US"/>
        </a:p>
      </dgm:t>
    </dgm:pt>
    <dgm:pt modelId="{92EDDD74-A9CE-484B-ADAE-454729FCFECF}">
      <dgm:prSet phldrT="[Text]"/>
      <dgm:spPr/>
      <dgm:t>
        <a:bodyPr/>
        <a:lstStyle/>
        <a:p>
          <a:r>
            <a:rPr lang="en-US" dirty="0"/>
            <a:t>Safe and Social French Market Place</a:t>
          </a:r>
        </a:p>
      </dgm:t>
    </dgm:pt>
    <dgm:pt modelId="{829B3345-DCD6-451F-9187-218F7F09512B}" type="parTrans" cxnId="{87CB10E5-210C-468F-9B6C-DA78C6988305}">
      <dgm:prSet/>
      <dgm:spPr/>
      <dgm:t>
        <a:bodyPr/>
        <a:lstStyle/>
        <a:p>
          <a:endParaRPr lang="en-US"/>
        </a:p>
      </dgm:t>
    </dgm:pt>
    <dgm:pt modelId="{BB599CD2-55D6-4999-8F78-51B240CCA504}" type="sibTrans" cxnId="{87CB10E5-210C-468F-9B6C-DA78C6988305}">
      <dgm:prSet/>
      <dgm:spPr/>
      <dgm:t>
        <a:bodyPr/>
        <a:lstStyle/>
        <a:p>
          <a:endParaRPr lang="en-US"/>
        </a:p>
      </dgm:t>
    </dgm:pt>
    <dgm:pt modelId="{3004E284-3B75-4AC6-8BE3-40855A8D9D08}" type="pres">
      <dgm:prSet presAssocID="{B37E1AA5-C078-4BDA-8BA4-2D12D384EF7C}" presName="linear" presStyleCnt="0">
        <dgm:presLayoutVars>
          <dgm:dir/>
          <dgm:animLvl val="lvl"/>
          <dgm:resizeHandles val="exact"/>
        </dgm:presLayoutVars>
      </dgm:prSet>
      <dgm:spPr/>
    </dgm:pt>
    <dgm:pt modelId="{93AB04A1-DEEF-46C0-BA84-5712B0B0A03A}" type="pres">
      <dgm:prSet presAssocID="{A08BA0B4-5236-40E6-A104-89A727BC63B0}" presName="parentLin" presStyleCnt="0"/>
      <dgm:spPr/>
    </dgm:pt>
    <dgm:pt modelId="{9D687DA2-D72E-4BB2-A3C1-F59505B9FA43}" type="pres">
      <dgm:prSet presAssocID="{A08BA0B4-5236-40E6-A104-89A727BC63B0}" presName="parentLeftMargin" presStyleLbl="node1" presStyleIdx="0" presStyleCnt="4"/>
      <dgm:spPr/>
    </dgm:pt>
    <dgm:pt modelId="{A7EB1564-6A57-4CC1-B36B-823B2583B2AB}" type="pres">
      <dgm:prSet presAssocID="{A08BA0B4-5236-40E6-A104-89A727BC63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35BF4D-DAD1-4EAB-B7DF-5BAF95B002A0}" type="pres">
      <dgm:prSet presAssocID="{A08BA0B4-5236-40E6-A104-89A727BC63B0}" presName="negativeSpace" presStyleCnt="0"/>
      <dgm:spPr/>
    </dgm:pt>
    <dgm:pt modelId="{2C64C348-9CF2-456C-AAC4-C3C4547F4EF2}" type="pres">
      <dgm:prSet presAssocID="{A08BA0B4-5236-40E6-A104-89A727BC63B0}" presName="childText" presStyleLbl="conFgAcc1" presStyleIdx="0" presStyleCnt="4" custLinFactNeighborX="512" custLinFactNeighborY="23346">
        <dgm:presLayoutVars>
          <dgm:bulletEnabled val="1"/>
        </dgm:presLayoutVars>
      </dgm:prSet>
      <dgm:spPr/>
    </dgm:pt>
    <dgm:pt modelId="{6CC0FEAF-5268-4473-B734-F3D25AE1D07E}" type="pres">
      <dgm:prSet presAssocID="{E8CB6495-807D-46BC-9810-42AC7E244A54}" presName="spaceBetweenRectangles" presStyleCnt="0"/>
      <dgm:spPr/>
    </dgm:pt>
    <dgm:pt modelId="{D51F78EB-FE45-4026-B3CC-4219FA93D336}" type="pres">
      <dgm:prSet presAssocID="{48E5436C-EFEA-4A9F-9428-0314362E1AC3}" presName="parentLin" presStyleCnt="0"/>
      <dgm:spPr/>
    </dgm:pt>
    <dgm:pt modelId="{B1B7711B-9F9F-4373-A2B9-F5EB0038F406}" type="pres">
      <dgm:prSet presAssocID="{48E5436C-EFEA-4A9F-9428-0314362E1AC3}" presName="parentLeftMargin" presStyleLbl="node1" presStyleIdx="0" presStyleCnt="4"/>
      <dgm:spPr/>
    </dgm:pt>
    <dgm:pt modelId="{7D6B5C9D-06D5-4B63-803F-C49BF3F92499}" type="pres">
      <dgm:prSet presAssocID="{48E5436C-EFEA-4A9F-9428-0314362E1AC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DEA906-C084-4C04-8B95-B219AD65D8DE}" type="pres">
      <dgm:prSet presAssocID="{48E5436C-EFEA-4A9F-9428-0314362E1AC3}" presName="negativeSpace" presStyleCnt="0"/>
      <dgm:spPr/>
    </dgm:pt>
    <dgm:pt modelId="{A2BAB39A-1F43-40AF-9EBC-358BAB5F99B5}" type="pres">
      <dgm:prSet presAssocID="{48E5436C-EFEA-4A9F-9428-0314362E1AC3}" presName="childText" presStyleLbl="conFgAcc1" presStyleIdx="1" presStyleCnt="4" custLinFactNeighborX="-256" custLinFactNeighborY="27433">
        <dgm:presLayoutVars>
          <dgm:bulletEnabled val="1"/>
        </dgm:presLayoutVars>
      </dgm:prSet>
      <dgm:spPr/>
    </dgm:pt>
    <dgm:pt modelId="{2B81C18A-4556-4E6D-8866-7457EFF91134}" type="pres">
      <dgm:prSet presAssocID="{42EF8A93-F275-44B3-89DB-0BDDE0693488}" presName="spaceBetweenRectangles" presStyleCnt="0"/>
      <dgm:spPr/>
    </dgm:pt>
    <dgm:pt modelId="{B2FE90CA-C4E6-4E10-B92C-3D942E8B3661}" type="pres">
      <dgm:prSet presAssocID="{4C0BC4B3-DC9E-4A68-A233-C60C14CB3283}" presName="parentLin" presStyleCnt="0"/>
      <dgm:spPr/>
    </dgm:pt>
    <dgm:pt modelId="{27C9061C-BF3A-497D-B3E7-81EF0B79218A}" type="pres">
      <dgm:prSet presAssocID="{4C0BC4B3-DC9E-4A68-A233-C60C14CB3283}" presName="parentLeftMargin" presStyleLbl="node1" presStyleIdx="1" presStyleCnt="4"/>
      <dgm:spPr/>
    </dgm:pt>
    <dgm:pt modelId="{773E8FBB-F9AD-42FA-B6F6-E85E7ECAEEBD}" type="pres">
      <dgm:prSet presAssocID="{4C0BC4B3-DC9E-4A68-A233-C60C14CB32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CD3B45-E11A-47B8-886E-9AE1EB623FC1}" type="pres">
      <dgm:prSet presAssocID="{4C0BC4B3-DC9E-4A68-A233-C60C14CB3283}" presName="negativeSpace" presStyleCnt="0"/>
      <dgm:spPr/>
    </dgm:pt>
    <dgm:pt modelId="{6630F349-305B-4F62-8959-94C149472743}" type="pres">
      <dgm:prSet presAssocID="{4C0BC4B3-DC9E-4A68-A233-C60C14CB3283}" presName="childText" presStyleLbl="conFgAcc1" presStyleIdx="2" presStyleCnt="4">
        <dgm:presLayoutVars>
          <dgm:bulletEnabled val="1"/>
        </dgm:presLayoutVars>
      </dgm:prSet>
      <dgm:spPr/>
    </dgm:pt>
    <dgm:pt modelId="{FF8F9BE4-1B5E-4F80-8BC7-91A67976B915}" type="pres">
      <dgm:prSet presAssocID="{2E070606-BB5C-4175-8CEB-AEB78495D07A}" presName="spaceBetweenRectangles" presStyleCnt="0"/>
      <dgm:spPr/>
    </dgm:pt>
    <dgm:pt modelId="{4E93384F-F675-4A9D-ADD1-8FE1E75FBD71}" type="pres">
      <dgm:prSet presAssocID="{5726E7CE-B5A7-4381-BB47-7B01B3F6C29D}" presName="parentLin" presStyleCnt="0"/>
      <dgm:spPr/>
    </dgm:pt>
    <dgm:pt modelId="{2DB04F59-99A6-4CA1-9842-9E2F4EDEFF52}" type="pres">
      <dgm:prSet presAssocID="{5726E7CE-B5A7-4381-BB47-7B01B3F6C29D}" presName="parentLeftMargin" presStyleLbl="node1" presStyleIdx="2" presStyleCnt="4"/>
      <dgm:spPr/>
    </dgm:pt>
    <dgm:pt modelId="{3391A2ED-3CA3-4560-9AC7-23F74F59B402}" type="pres">
      <dgm:prSet presAssocID="{5726E7CE-B5A7-4381-BB47-7B01B3F6C2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9BE9A11-4703-4BB6-B2C0-291106F5CE8E}" type="pres">
      <dgm:prSet presAssocID="{5726E7CE-B5A7-4381-BB47-7B01B3F6C29D}" presName="negativeSpace" presStyleCnt="0"/>
      <dgm:spPr/>
    </dgm:pt>
    <dgm:pt modelId="{DAAED69A-5BA0-403D-80BA-0ACCB2CBA39D}" type="pres">
      <dgm:prSet presAssocID="{5726E7CE-B5A7-4381-BB47-7B01B3F6C29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74E701-ED11-4FE4-84D6-2D81E7D59D72}" srcId="{5726E7CE-B5A7-4381-BB47-7B01B3F6C29D}" destId="{0C5B8CA4-BFF1-4ACA-8DAE-552FC446E939}" srcOrd="1" destOrd="0" parTransId="{436C9FCB-14F6-4ED5-93AE-695367C8BDF2}" sibTransId="{122ADCB2-4332-406E-AAD4-DC8487863A45}"/>
    <dgm:cxn modelId="{BA25CE11-4D9D-44EF-9A71-EB77B19ED3A6}" type="presOf" srcId="{76EF4B0A-EAF2-4C33-9ECE-F0B8DB79D390}" destId="{DAAED69A-5BA0-403D-80BA-0ACCB2CBA39D}" srcOrd="0" destOrd="0" presId="urn:microsoft.com/office/officeart/2005/8/layout/list1"/>
    <dgm:cxn modelId="{51B1401C-ADEB-4AF0-9BD8-D52782AEBA27}" srcId="{A08BA0B4-5236-40E6-A104-89A727BC63B0}" destId="{BF377326-2986-40EA-8A8E-AEB58924A1BE}" srcOrd="4" destOrd="0" parTransId="{224B65D4-C491-48A0-8F2A-073C4D93DEB9}" sibTransId="{9B75C415-AFF0-4EE5-8376-F218905888E9}"/>
    <dgm:cxn modelId="{AD50F920-E159-4666-BF92-CE23B91A8627}" type="presOf" srcId="{323AD50D-C562-4286-9472-8D3B43778F00}" destId="{6630F349-305B-4F62-8959-94C149472743}" srcOrd="0" destOrd="1" presId="urn:microsoft.com/office/officeart/2005/8/layout/list1"/>
    <dgm:cxn modelId="{6D46F527-9F49-45DA-8CA7-100F8CC1FD3B}" type="presOf" srcId="{38D81FD4-6642-4A3C-911F-CE2A6235A970}" destId="{A2BAB39A-1F43-40AF-9EBC-358BAB5F99B5}" srcOrd="0" destOrd="0" presId="urn:microsoft.com/office/officeart/2005/8/layout/list1"/>
    <dgm:cxn modelId="{24F77934-ABB9-4C3D-BB7C-E944E80BB704}" type="presOf" srcId="{89FB28BC-574D-4873-9F54-D549362D9153}" destId="{2C64C348-9CF2-456C-AAC4-C3C4547F4EF2}" srcOrd="0" destOrd="3" presId="urn:microsoft.com/office/officeart/2005/8/layout/list1"/>
    <dgm:cxn modelId="{DDE63860-C423-4719-8B6D-8D9B79AC8733}" srcId="{A08BA0B4-5236-40E6-A104-89A727BC63B0}" destId="{B2422A2C-D98A-4207-8822-E3C2CC2F2040}" srcOrd="0" destOrd="0" parTransId="{21440413-7D45-4419-B61D-BD56502AB812}" sibTransId="{0062CFFD-D73D-44B6-B88B-6DD5AD0C4842}"/>
    <dgm:cxn modelId="{C0D14461-C74F-4229-8282-6276CB65EC5E}" srcId="{5726E7CE-B5A7-4381-BB47-7B01B3F6C29D}" destId="{76EF4B0A-EAF2-4C33-9ECE-F0B8DB79D390}" srcOrd="0" destOrd="0" parTransId="{F14201D4-02EF-4C4D-A4DE-7B7193F424A1}" sibTransId="{31F4DBCA-00B0-4331-97A5-8E53D96C896F}"/>
    <dgm:cxn modelId="{29E3EE41-BA4F-4CA6-9A75-01228ED65222}" type="presOf" srcId="{BF377326-2986-40EA-8A8E-AEB58924A1BE}" destId="{2C64C348-9CF2-456C-AAC4-C3C4547F4EF2}" srcOrd="0" destOrd="4" presId="urn:microsoft.com/office/officeart/2005/8/layout/list1"/>
    <dgm:cxn modelId="{D8E52D63-7481-4CC1-839E-C5078B3343D2}" type="presOf" srcId="{B2422A2C-D98A-4207-8822-E3C2CC2F2040}" destId="{2C64C348-9CF2-456C-AAC4-C3C4547F4EF2}" srcOrd="0" destOrd="0" presId="urn:microsoft.com/office/officeart/2005/8/layout/list1"/>
    <dgm:cxn modelId="{235E1964-1B63-4BB7-B8C5-EDFE4726F5B2}" srcId="{A08BA0B4-5236-40E6-A104-89A727BC63B0}" destId="{6D14F142-55F7-4535-AF92-D23E3570AFE9}" srcOrd="5" destOrd="0" parTransId="{6FA949CA-F784-4734-A964-71F72AEB22E1}" sibTransId="{673D2F63-7E8F-4753-9527-554AD558480B}"/>
    <dgm:cxn modelId="{A18DE344-15BE-4821-A3B7-4B0E1260767A}" srcId="{A08BA0B4-5236-40E6-A104-89A727BC63B0}" destId="{DEA2E520-DC90-4FB4-A626-FC0F9CA17983}" srcOrd="1" destOrd="0" parTransId="{5F0744B2-0ECE-4FBB-8B4D-006A43A02E53}" sibTransId="{3298C082-A04E-4D92-8A7A-4957EC06A6BC}"/>
    <dgm:cxn modelId="{ED4B5969-7C90-4E7D-BED0-D085B3C211D5}" type="presOf" srcId="{A08BA0B4-5236-40E6-A104-89A727BC63B0}" destId="{A7EB1564-6A57-4CC1-B36B-823B2583B2AB}" srcOrd="1" destOrd="0" presId="urn:microsoft.com/office/officeart/2005/8/layout/list1"/>
    <dgm:cxn modelId="{02C1ED4E-BF45-4392-8667-AD1C074041EE}" type="presOf" srcId="{5726E7CE-B5A7-4381-BB47-7B01B3F6C29D}" destId="{3391A2ED-3CA3-4560-9AC7-23F74F59B402}" srcOrd="1" destOrd="0" presId="urn:microsoft.com/office/officeart/2005/8/layout/list1"/>
    <dgm:cxn modelId="{A81AF74E-26CA-4B40-BDDE-836DBF63BAC4}" type="presOf" srcId="{4C0BC4B3-DC9E-4A68-A233-C60C14CB3283}" destId="{773E8FBB-F9AD-42FA-B6F6-E85E7ECAEEBD}" srcOrd="1" destOrd="0" presId="urn:microsoft.com/office/officeart/2005/8/layout/list1"/>
    <dgm:cxn modelId="{CECA3250-A5FB-43C9-81E2-5107FF85BDF3}" type="presOf" srcId="{DEA2E520-DC90-4FB4-A626-FC0F9CA17983}" destId="{2C64C348-9CF2-456C-AAC4-C3C4547F4EF2}" srcOrd="0" destOrd="1" presId="urn:microsoft.com/office/officeart/2005/8/layout/list1"/>
    <dgm:cxn modelId="{20A01571-D9AF-465F-9862-54FBEE04386D}" srcId="{48E5436C-EFEA-4A9F-9428-0314362E1AC3}" destId="{38D81FD4-6642-4A3C-911F-CE2A6235A970}" srcOrd="0" destOrd="0" parTransId="{F19D4672-C0D1-4AEF-9C97-2FA8E7CB3CB0}" sibTransId="{C0C9DAB2-4B73-4DC6-9EF2-487A3FA5573A}"/>
    <dgm:cxn modelId="{BF61B471-8E04-418C-89D6-0F7E49F013F4}" type="presOf" srcId="{5726E7CE-B5A7-4381-BB47-7B01B3F6C29D}" destId="{2DB04F59-99A6-4CA1-9842-9E2F4EDEFF52}" srcOrd="0" destOrd="0" presId="urn:microsoft.com/office/officeart/2005/8/layout/list1"/>
    <dgm:cxn modelId="{387F5756-58F4-4EFF-8C89-700F125973D6}" type="presOf" srcId="{4C0BC4B3-DC9E-4A68-A233-C60C14CB3283}" destId="{27C9061C-BF3A-497D-B3E7-81EF0B79218A}" srcOrd="0" destOrd="0" presId="urn:microsoft.com/office/officeart/2005/8/layout/list1"/>
    <dgm:cxn modelId="{9CE95B7C-B824-40CB-ADC4-DF4AD034F134}" type="presOf" srcId="{0C5B8CA4-BFF1-4ACA-8DAE-552FC446E939}" destId="{DAAED69A-5BA0-403D-80BA-0ACCB2CBA39D}" srcOrd="0" destOrd="1" presId="urn:microsoft.com/office/officeart/2005/8/layout/list1"/>
    <dgm:cxn modelId="{C50D3181-0BA2-4759-ADCB-22D3F117C9E0}" type="presOf" srcId="{B37E1AA5-C078-4BDA-8BA4-2D12D384EF7C}" destId="{3004E284-3B75-4AC6-8BE3-40855A8D9D08}" srcOrd="0" destOrd="0" presId="urn:microsoft.com/office/officeart/2005/8/layout/list1"/>
    <dgm:cxn modelId="{75256486-8B5A-40F6-B67B-BD79E5E1543C}" srcId="{B37E1AA5-C078-4BDA-8BA4-2D12D384EF7C}" destId="{5726E7CE-B5A7-4381-BB47-7B01B3F6C29D}" srcOrd="3" destOrd="0" parTransId="{A861BB9A-703C-4EB0-8D30-FC88A4CEBFED}" sibTransId="{91809BCB-B163-4FCF-B435-73D4A8094BAD}"/>
    <dgm:cxn modelId="{83185088-5BB0-4028-817A-1F524FE08046}" srcId="{A08BA0B4-5236-40E6-A104-89A727BC63B0}" destId="{2D2F62F9-4384-4B64-8506-D0B30E932388}" srcOrd="6" destOrd="0" parTransId="{712D6DD5-95BF-4B88-BC2A-382054EA3AB9}" sibTransId="{5B385B6D-2106-4BA7-8E99-750C06ACAEF2}"/>
    <dgm:cxn modelId="{8FCFAA8A-C67E-4482-ADC2-BD9D36E9682B}" srcId="{A08BA0B4-5236-40E6-A104-89A727BC63B0}" destId="{89FB28BC-574D-4873-9F54-D549362D9153}" srcOrd="3" destOrd="0" parTransId="{45CFB7D2-8573-4467-94C1-0DB9AD3391AC}" sibTransId="{36340970-664D-45EB-A101-58ED03C01699}"/>
    <dgm:cxn modelId="{00D55C8B-A498-4522-9E47-0AD4F24F4F12}" srcId="{B37E1AA5-C078-4BDA-8BA4-2D12D384EF7C}" destId="{48E5436C-EFEA-4A9F-9428-0314362E1AC3}" srcOrd="1" destOrd="0" parTransId="{AE4D234E-BCBD-43DA-8305-A117E4BB7E3B}" sibTransId="{42EF8A93-F275-44B3-89DB-0BDDE0693488}"/>
    <dgm:cxn modelId="{B0785D8D-17FB-49B3-B746-6991B09111C1}" type="presOf" srcId="{DEF7D827-5748-4A07-800A-BD09085F3831}" destId="{2C64C348-9CF2-456C-AAC4-C3C4547F4EF2}" srcOrd="0" destOrd="2" presId="urn:microsoft.com/office/officeart/2005/8/layout/list1"/>
    <dgm:cxn modelId="{25F91D91-F22B-4C31-997A-86B2F1BFDC7C}" type="presOf" srcId="{6D14F142-55F7-4535-AF92-D23E3570AFE9}" destId="{2C64C348-9CF2-456C-AAC4-C3C4547F4EF2}" srcOrd="0" destOrd="5" presId="urn:microsoft.com/office/officeart/2005/8/layout/list1"/>
    <dgm:cxn modelId="{0852F791-4D6D-498A-A676-811246D1EBE7}" srcId="{B37E1AA5-C078-4BDA-8BA4-2D12D384EF7C}" destId="{4C0BC4B3-DC9E-4A68-A233-C60C14CB3283}" srcOrd="2" destOrd="0" parTransId="{1FDEE8E1-7D82-48F9-B7B2-EEB0A557D898}" sibTransId="{2E070606-BB5C-4175-8CEB-AEB78495D07A}"/>
    <dgm:cxn modelId="{88E7819C-DEF6-4BFA-BF95-68A873553477}" srcId="{4C0BC4B3-DC9E-4A68-A233-C60C14CB3283}" destId="{4BDD45C6-7D78-4B3A-A833-0D8EB48B8E84}" srcOrd="0" destOrd="0" parTransId="{E6618E3D-C1D5-4E11-95D9-C7EC4DF7CCC6}" sibTransId="{24703679-C457-4F6C-B93F-05F716007FE0}"/>
    <dgm:cxn modelId="{F1DC9CB0-32E2-4ABC-A863-D56F05EE87E6}" type="presOf" srcId="{4BDD45C6-7D78-4B3A-A833-0D8EB48B8E84}" destId="{6630F349-305B-4F62-8959-94C149472743}" srcOrd="0" destOrd="0" presId="urn:microsoft.com/office/officeart/2005/8/layout/list1"/>
    <dgm:cxn modelId="{E352B8C5-DAE6-4490-A9AA-C7B910514FBD}" srcId="{A08BA0B4-5236-40E6-A104-89A727BC63B0}" destId="{DEF7D827-5748-4A07-800A-BD09085F3831}" srcOrd="2" destOrd="0" parTransId="{BA405B3E-0FC0-4370-9A1E-8810CA236517}" sibTransId="{7601E39E-3A5F-497C-8E98-EB6EE1E5797A}"/>
    <dgm:cxn modelId="{F05CF7CD-68FF-4308-8E50-063BD9025424}" type="presOf" srcId="{A08BA0B4-5236-40E6-A104-89A727BC63B0}" destId="{9D687DA2-D72E-4BB2-A3C1-F59505B9FA43}" srcOrd="0" destOrd="0" presId="urn:microsoft.com/office/officeart/2005/8/layout/list1"/>
    <dgm:cxn modelId="{3FCB6AD7-3DE2-4631-A9B4-06C25FB5A7A2}" type="presOf" srcId="{48E5436C-EFEA-4A9F-9428-0314362E1AC3}" destId="{7D6B5C9D-06D5-4B63-803F-C49BF3F92499}" srcOrd="1" destOrd="0" presId="urn:microsoft.com/office/officeart/2005/8/layout/list1"/>
    <dgm:cxn modelId="{F99EDAD7-EA61-4FDD-B8C3-9B22109C4161}" srcId="{B37E1AA5-C078-4BDA-8BA4-2D12D384EF7C}" destId="{A08BA0B4-5236-40E6-A104-89A727BC63B0}" srcOrd="0" destOrd="0" parTransId="{CD1DE5B6-3C06-4BDA-987C-177FC278DDBD}" sibTransId="{E8CB6495-807D-46BC-9810-42AC7E244A54}"/>
    <dgm:cxn modelId="{DDD89AD9-5F47-4250-9728-CCDDADF80AD2}" type="presOf" srcId="{48E5436C-EFEA-4A9F-9428-0314362E1AC3}" destId="{B1B7711B-9F9F-4373-A2B9-F5EB0038F406}" srcOrd="0" destOrd="0" presId="urn:microsoft.com/office/officeart/2005/8/layout/list1"/>
    <dgm:cxn modelId="{6E1953DF-872B-444A-8DE7-ACAAC3D1390F}" srcId="{48E5436C-EFEA-4A9F-9428-0314362E1AC3}" destId="{D195198C-8C75-4882-83BD-71EB064436DA}" srcOrd="1" destOrd="0" parTransId="{413A9BA9-5D78-4EFE-8E5E-55C5C72F0919}" sibTransId="{F76465B4-EB98-4974-B418-772AC86DF990}"/>
    <dgm:cxn modelId="{7FAD22E1-FA68-4F8F-B944-9F9607A26B76}" type="presOf" srcId="{2D2F62F9-4384-4B64-8506-D0B30E932388}" destId="{2C64C348-9CF2-456C-AAC4-C3C4547F4EF2}" srcOrd="0" destOrd="6" presId="urn:microsoft.com/office/officeart/2005/8/layout/list1"/>
    <dgm:cxn modelId="{87CB10E5-210C-468F-9B6C-DA78C6988305}" srcId="{5726E7CE-B5A7-4381-BB47-7B01B3F6C29D}" destId="{92EDDD74-A9CE-484B-ADAE-454729FCFECF}" srcOrd="2" destOrd="0" parTransId="{829B3345-DCD6-451F-9187-218F7F09512B}" sibTransId="{BB599CD2-55D6-4999-8F78-51B240CCA504}"/>
    <dgm:cxn modelId="{BFA1E5E9-C8A5-41C1-BF2D-D6733C427D3A}" srcId="{4C0BC4B3-DC9E-4A68-A233-C60C14CB3283}" destId="{323AD50D-C562-4286-9472-8D3B43778F00}" srcOrd="1" destOrd="0" parTransId="{F8BB5225-054E-45A1-AF0D-E93CA870B887}" sibTransId="{CCE2D5FA-48D1-4AA5-B7E8-2649883F6D1F}"/>
    <dgm:cxn modelId="{65316CEE-9D16-4C3C-B226-1417428E4BEA}" type="presOf" srcId="{D195198C-8C75-4882-83BD-71EB064436DA}" destId="{A2BAB39A-1F43-40AF-9EBC-358BAB5F99B5}" srcOrd="0" destOrd="1" presId="urn:microsoft.com/office/officeart/2005/8/layout/list1"/>
    <dgm:cxn modelId="{B11B02F8-48CF-4E4C-B0F1-7B3E13728F33}" type="presOf" srcId="{92EDDD74-A9CE-484B-ADAE-454729FCFECF}" destId="{DAAED69A-5BA0-403D-80BA-0ACCB2CBA39D}" srcOrd="0" destOrd="2" presId="urn:microsoft.com/office/officeart/2005/8/layout/list1"/>
    <dgm:cxn modelId="{423696D1-C5F7-44DF-B8E5-AA53FF345E70}" type="presParOf" srcId="{3004E284-3B75-4AC6-8BE3-40855A8D9D08}" destId="{93AB04A1-DEEF-46C0-BA84-5712B0B0A03A}" srcOrd="0" destOrd="0" presId="urn:microsoft.com/office/officeart/2005/8/layout/list1"/>
    <dgm:cxn modelId="{1E965B0C-E6FC-4447-9BFF-8AB8BAAF57E0}" type="presParOf" srcId="{93AB04A1-DEEF-46C0-BA84-5712B0B0A03A}" destId="{9D687DA2-D72E-4BB2-A3C1-F59505B9FA43}" srcOrd="0" destOrd="0" presId="urn:microsoft.com/office/officeart/2005/8/layout/list1"/>
    <dgm:cxn modelId="{42D8596D-236D-4EE7-89F2-EA62D567F8AC}" type="presParOf" srcId="{93AB04A1-DEEF-46C0-BA84-5712B0B0A03A}" destId="{A7EB1564-6A57-4CC1-B36B-823B2583B2AB}" srcOrd="1" destOrd="0" presId="urn:microsoft.com/office/officeart/2005/8/layout/list1"/>
    <dgm:cxn modelId="{440F7FFD-68D0-40C0-9841-86E2F73426CD}" type="presParOf" srcId="{3004E284-3B75-4AC6-8BE3-40855A8D9D08}" destId="{0635BF4D-DAD1-4EAB-B7DF-5BAF95B002A0}" srcOrd="1" destOrd="0" presId="urn:microsoft.com/office/officeart/2005/8/layout/list1"/>
    <dgm:cxn modelId="{C8C940F5-DFA2-469E-84C1-13F7D0427EEC}" type="presParOf" srcId="{3004E284-3B75-4AC6-8BE3-40855A8D9D08}" destId="{2C64C348-9CF2-456C-AAC4-C3C4547F4EF2}" srcOrd="2" destOrd="0" presId="urn:microsoft.com/office/officeart/2005/8/layout/list1"/>
    <dgm:cxn modelId="{A1613147-FB4C-4092-96EA-BD9C127DF351}" type="presParOf" srcId="{3004E284-3B75-4AC6-8BE3-40855A8D9D08}" destId="{6CC0FEAF-5268-4473-B734-F3D25AE1D07E}" srcOrd="3" destOrd="0" presId="urn:microsoft.com/office/officeart/2005/8/layout/list1"/>
    <dgm:cxn modelId="{151EE0AF-6704-4337-84CC-D17FA9055653}" type="presParOf" srcId="{3004E284-3B75-4AC6-8BE3-40855A8D9D08}" destId="{D51F78EB-FE45-4026-B3CC-4219FA93D336}" srcOrd="4" destOrd="0" presId="urn:microsoft.com/office/officeart/2005/8/layout/list1"/>
    <dgm:cxn modelId="{CA275249-6194-41DA-8520-7418B00A7929}" type="presParOf" srcId="{D51F78EB-FE45-4026-B3CC-4219FA93D336}" destId="{B1B7711B-9F9F-4373-A2B9-F5EB0038F406}" srcOrd="0" destOrd="0" presId="urn:microsoft.com/office/officeart/2005/8/layout/list1"/>
    <dgm:cxn modelId="{78D190F8-8932-4278-AFAF-84FFBB72C50A}" type="presParOf" srcId="{D51F78EB-FE45-4026-B3CC-4219FA93D336}" destId="{7D6B5C9D-06D5-4B63-803F-C49BF3F92499}" srcOrd="1" destOrd="0" presId="urn:microsoft.com/office/officeart/2005/8/layout/list1"/>
    <dgm:cxn modelId="{32E448E4-ED9F-48B2-88F9-0F0431D5D506}" type="presParOf" srcId="{3004E284-3B75-4AC6-8BE3-40855A8D9D08}" destId="{FDDEA906-C084-4C04-8B95-B219AD65D8DE}" srcOrd="5" destOrd="0" presId="urn:microsoft.com/office/officeart/2005/8/layout/list1"/>
    <dgm:cxn modelId="{93DA9ED3-6E4D-4E05-9AB2-A33CDFF8CC78}" type="presParOf" srcId="{3004E284-3B75-4AC6-8BE3-40855A8D9D08}" destId="{A2BAB39A-1F43-40AF-9EBC-358BAB5F99B5}" srcOrd="6" destOrd="0" presId="urn:microsoft.com/office/officeart/2005/8/layout/list1"/>
    <dgm:cxn modelId="{19980EB6-1202-4DC6-B96A-E594126B1A23}" type="presParOf" srcId="{3004E284-3B75-4AC6-8BE3-40855A8D9D08}" destId="{2B81C18A-4556-4E6D-8866-7457EFF91134}" srcOrd="7" destOrd="0" presId="urn:microsoft.com/office/officeart/2005/8/layout/list1"/>
    <dgm:cxn modelId="{791F5CD7-F0D7-46AF-8AF1-52F39F2EFDB9}" type="presParOf" srcId="{3004E284-3B75-4AC6-8BE3-40855A8D9D08}" destId="{B2FE90CA-C4E6-4E10-B92C-3D942E8B3661}" srcOrd="8" destOrd="0" presId="urn:microsoft.com/office/officeart/2005/8/layout/list1"/>
    <dgm:cxn modelId="{79D03EAD-C271-4C5C-87E9-DB6EFCB54EDE}" type="presParOf" srcId="{B2FE90CA-C4E6-4E10-B92C-3D942E8B3661}" destId="{27C9061C-BF3A-497D-B3E7-81EF0B79218A}" srcOrd="0" destOrd="0" presId="urn:microsoft.com/office/officeart/2005/8/layout/list1"/>
    <dgm:cxn modelId="{403EA060-E2EC-44B8-A743-F230AC5F73E3}" type="presParOf" srcId="{B2FE90CA-C4E6-4E10-B92C-3D942E8B3661}" destId="{773E8FBB-F9AD-42FA-B6F6-E85E7ECAEEBD}" srcOrd="1" destOrd="0" presId="urn:microsoft.com/office/officeart/2005/8/layout/list1"/>
    <dgm:cxn modelId="{377EFD44-4167-48D6-AA04-80C2A8F86E66}" type="presParOf" srcId="{3004E284-3B75-4AC6-8BE3-40855A8D9D08}" destId="{03CD3B45-E11A-47B8-886E-9AE1EB623FC1}" srcOrd="9" destOrd="0" presId="urn:microsoft.com/office/officeart/2005/8/layout/list1"/>
    <dgm:cxn modelId="{B97B360E-D461-4755-A218-F4E31D187419}" type="presParOf" srcId="{3004E284-3B75-4AC6-8BE3-40855A8D9D08}" destId="{6630F349-305B-4F62-8959-94C149472743}" srcOrd="10" destOrd="0" presId="urn:microsoft.com/office/officeart/2005/8/layout/list1"/>
    <dgm:cxn modelId="{554AD38C-5BB0-4822-997F-743B306D0C90}" type="presParOf" srcId="{3004E284-3B75-4AC6-8BE3-40855A8D9D08}" destId="{FF8F9BE4-1B5E-4F80-8BC7-91A67976B915}" srcOrd="11" destOrd="0" presId="urn:microsoft.com/office/officeart/2005/8/layout/list1"/>
    <dgm:cxn modelId="{57FC087D-4D77-4752-8A8B-9A68F7DE2094}" type="presParOf" srcId="{3004E284-3B75-4AC6-8BE3-40855A8D9D08}" destId="{4E93384F-F675-4A9D-ADD1-8FE1E75FBD71}" srcOrd="12" destOrd="0" presId="urn:microsoft.com/office/officeart/2005/8/layout/list1"/>
    <dgm:cxn modelId="{7E53FE05-34E4-4ECB-BCE4-791D874D5C61}" type="presParOf" srcId="{4E93384F-F675-4A9D-ADD1-8FE1E75FBD71}" destId="{2DB04F59-99A6-4CA1-9842-9E2F4EDEFF52}" srcOrd="0" destOrd="0" presId="urn:microsoft.com/office/officeart/2005/8/layout/list1"/>
    <dgm:cxn modelId="{AE32F9EE-70F0-4639-9839-5CD7A98B42A5}" type="presParOf" srcId="{4E93384F-F675-4A9D-ADD1-8FE1E75FBD71}" destId="{3391A2ED-3CA3-4560-9AC7-23F74F59B402}" srcOrd="1" destOrd="0" presId="urn:microsoft.com/office/officeart/2005/8/layout/list1"/>
    <dgm:cxn modelId="{FB9EEEAD-2FAE-4D3F-9A5C-5803DDE2AA8C}" type="presParOf" srcId="{3004E284-3B75-4AC6-8BE3-40855A8D9D08}" destId="{19BE9A11-4703-4BB6-B2C0-291106F5CE8E}" srcOrd="13" destOrd="0" presId="urn:microsoft.com/office/officeart/2005/8/layout/list1"/>
    <dgm:cxn modelId="{0C50CA22-1150-46FD-AED0-9CE54ABA4D08}" type="presParOf" srcId="{3004E284-3B75-4AC6-8BE3-40855A8D9D08}" destId="{DAAED69A-5BA0-403D-80BA-0ACCB2CBA3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BA59C-CDE4-4221-8081-1D235591BCB3}">
      <dsp:nvSpPr>
        <dsp:cNvPr id="0" name=""/>
        <dsp:cNvSpPr/>
      </dsp:nvSpPr>
      <dsp:spPr>
        <a:xfrm>
          <a:off x="3615584" y="67506"/>
          <a:ext cx="8898881" cy="9874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Outdoor activities are safer than indoor activities</a:t>
          </a:r>
        </a:p>
      </dsp:txBody>
      <dsp:txXfrm>
        <a:off x="3615584" y="67506"/>
        <a:ext cx="8898881" cy="987439"/>
      </dsp:txXfrm>
    </dsp:sp>
    <dsp:sp modelId="{B20D18FE-7838-4323-B40E-5C7C7E52B600}">
      <dsp:nvSpPr>
        <dsp:cNvPr id="0" name=""/>
        <dsp:cNvSpPr/>
      </dsp:nvSpPr>
      <dsp:spPr>
        <a:xfrm>
          <a:off x="2438448" y="0"/>
          <a:ext cx="977564" cy="987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6153B-7E5D-4833-9429-16A9DC8C356A}">
      <dsp:nvSpPr>
        <dsp:cNvPr id="0" name=""/>
        <dsp:cNvSpPr/>
      </dsp:nvSpPr>
      <dsp:spPr>
        <a:xfrm>
          <a:off x="2531447" y="1191317"/>
          <a:ext cx="8804674" cy="987439"/>
        </a:xfrm>
        <a:prstGeom prst="rect">
          <a:avLst/>
        </a:prstGeom>
        <a:solidFill>
          <a:schemeClr val="accent1">
            <a:shade val="80000"/>
            <a:hueOff val="236685"/>
            <a:satOff val="-29356"/>
            <a:lumOff val="15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Timed, seated events are safer than uncontrolled gatherings</a:t>
          </a:r>
        </a:p>
      </dsp:txBody>
      <dsp:txXfrm>
        <a:off x="2531447" y="1191317"/>
        <a:ext cx="8804674" cy="987439"/>
      </dsp:txXfrm>
    </dsp:sp>
    <dsp:sp modelId="{8DA71190-6E50-485B-8AF4-4641ABC9CA60}">
      <dsp:nvSpPr>
        <dsp:cNvPr id="0" name=""/>
        <dsp:cNvSpPr/>
      </dsp:nvSpPr>
      <dsp:spPr>
        <a:xfrm>
          <a:off x="11497975" y="1191317"/>
          <a:ext cx="977564" cy="9874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3958D-DDEF-421D-8907-02BFC8652419}">
      <dsp:nvSpPr>
        <dsp:cNvPr id="0" name=""/>
        <dsp:cNvSpPr/>
      </dsp:nvSpPr>
      <dsp:spPr>
        <a:xfrm>
          <a:off x="3606480" y="2345650"/>
          <a:ext cx="8822817" cy="987439"/>
        </a:xfrm>
        <a:prstGeom prst="rect">
          <a:avLst/>
        </a:prstGeom>
        <a:solidFill>
          <a:schemeClr val="accent1">
            <a:shade val="80000"/>
            <a:hueOff val="473370"/>
            <a:satOff val="-58711"/>
            <a:lumOff val="316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 indoor activities have not been linked to significant public outbreak</a:t>
          </a:r>
        </a:p>
      </dsp:txBody>
      <dsp:txXfrm>
        <a:off x="3606480" y="2345650"/>
        <a:ext cx="8822817" cy="987439"/>
      </dsp:txXfrm>
    </dsp:sp>
    <dsp:sp modelId="{E520E499-D6CB-4ACD-8F95-F550ABD8828B}">
      <dsp:nvSpPr>
        <dsp:cNvPr id="0" name=""/>
        <dsp:cNvSpPr/>
      </dsp:nvSpPr>
      <dsp:spPr>
        <a:xfrm>
          <a:off x="2398398" y="2289090"/>
          <a:ext cx="977564" cy="9874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977F4-7A84-410E-AAC7-1A0167069CD2}">
      <dsp:nvSpPr>
        <dsp:cNvPr id="0" name=""/>
        <dsp:cNvSpPr/>
      </dsp:nvSpPr>
      <dsp:spPr>
        <a:xfrm>
          <a:off x="2540126" y="3433529"/>
          <a:ext cx="8805264" cy="987439"/>
        </a:xfrm>
        <a:prstGeom prst="rect">
          <a:avLst/>
        </a:prstGeom>
        <a:solidFill>
          <a:schemeClr val="accent1">
            <a:shade val="80000"/>
            <a:hueOff val="710055"/>
            <a:satOff val="-88067"/>
            <a:lumOff val="475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Policies should not increase health or economic inequities</a:t>
          </a:r>
        </a:p>
      </dsp:txBody>
      <dsp:txXfrm>
        <a:off x="2540126" y="3433529"/>
        <a:ext cx="8805264" cy="987439"/>
      </dsp:txXfrm>
    </dsp:sp>
    <dsp:sp modelId="{A8DDDB5B-E52E-4803-9DE7-D018ACF17A47}">
      <dsp:nvSpPr>
        <dsp:cNvPr id="0" name=""/>
        <dsp:cNvSpPr/>
      </dsp:nvSpPr>
      <dsp:spPr>
        <a:xfrm>
          <a:off x="11554537" y="3462007"/>
          <a:ext cx="977564" cy="9874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9DCB2-7C88-458C-94EC-5DABC8FDDB77}">
      <dsp:nvSpPr>
        <dsp:cNvPr id="0" name=""/>
        <dsp:cNvSpPr/>
      </dsp:nvSpPr>
      <dsp:spPr>
        <a:xfrm>
          <a:off x="3145" y="775389"/>
          <a:ext cx="2495726" cy="19965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35C819-382B-4D23-97E9-073D11D75008}">
      <dsp:nvSpPr>
        <dsp:cNvPr id="0" name=""/>
        <dsp:cNvSpPr/>
      </dsp:nvSpPr>
      <dsp:spPr>
        <a:xfrm>
          <a:off x="227761" y="2572312"/>
          <a:ext cx="2221196" cy="69880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Masks</a:t>
          </a:r>
        </a:p>
      </dsp:txBody>
      <dsp:txXfrm>
        <a:off x="227761" y="2572312"/>
        <a:ext cx="2221196" cy="698803"/>
      </dsp:txXfrm>
    </dsp:sp>
    <dsp:sp modelId="{797AAA83-12E9-4D6D-BC41-022B956AD4D5}">
      <dsp:nvSpPr>
        <dsp:cNvPr id="0" name=""/>
        <dsp:cNvSpPr/>
      </dsp:nvSpPr>
      <dsp:spPr>
        <a:xfrm>
          <a:off x="2748444" y="775389"/>
          <a:ext cx="2495726" cy="1996581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529" t="-22842" r="-66067" b="-65989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9A04F1-5A82-4AF4-A7EA-489468C392C8}">
      <dsp:nvSpPr>
        <dsp:cNvPr id="0" name=""/>
        <dsp:cNvSpPr/>
      </dsp:nvSpPr>
      <dsp:spPr>
        <a:xfrm>
          <a:off x="2973060" y="2572312"/>
          <a:ext cx="2221196" cy="69880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Distancing</a:t>
          </a:r>
        </a:p>
      </dsp:txBody>
      <dsp:txXfrm>
        <a:off x="2973060" y="2572312"/>
        <a:ext cx="2221196" cy="698803"/>
      </dsp:txXfrm>
    </dsp:sp>
    <dsp:sp modelId="{83772B6C-DB2F-4914-89BC-45F43FB9F2CA}">
      <dsp:nvSpPr>
        <dsp:cNvPr id="0" name=""/>
        <dsp:cNvSpPr/>
      </dsp:nvSpPr>
      <dsp:spPr>
        <a:xfrm>
          <a:off x="5493743" y="775389"/>
          <a:ext cx="2495726" cy="199658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259" t="-4731" r="-50715" b="-36913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462320-8F23-47F1-9E91-2A0ACCE2CEC2}">
      <dsp:nvSpPr>
        <dsp:cNvPr id="0" name=""/>
        <dsp:cNvSpPr/>
      </dsp:nvSpPr>
      <dsp:spPr>
        <a:xfrm>
          <a:off x="5718359" y="2572312"/>
          <a:ext cx="2221196" cy="69880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Handwashing</a:t>
          </a:r>
        </a:p>
      </dsp:txBody>
      <dsp:txXfrm>
        <a:off x="5718359" y="2572312"/>
        <a:ext cx="2221196" cy="698803"/>
      </dsp:txXfrm>
    </dsp:sp>
    <dsp:sp modelId="{D946C414-F8AE-46E1-AB1B-BE9AABD29BE6}">
      <dsp:nvSpPr>
        <dsp:cNvPr id="0" name=""/>
        <dsp:cNvSpPr/>
      </dsp:nvSpPr>
      <dsp:spPr>
        <a:xfrm>
          <a:off x="8239042" y="775389"/>
          <a:ext cx="2495726" cy="199658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FF9709-5DDA-43C3-8626-68CBC10D682E}">
      <dsp:nvSpPr>
        <dsp:cNvPr id="0" name=""/>
        <dsp:cNvSpPr/>
      </dsp:nvSpPr>
      <dsp:spPr>
        <a:xfrm>
          <a:off x="8463658" y="2572312"/>
          <a:ext cx="2221196" cy="69880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Disinfecting Surfaces</a:t>
          </a:r>
        </a:p>
      </dsp:txBody>
      <dsp:txXfrm>
        <a:off x="8463658" y="2572312"/>
        <a:ext cx="2221196" cy="69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4C348-9CF2-456C-AAC4-C3C4547F4EF2}">
      <dsp:nvSpPr>
        <dsp:cNvPr id="0" name=""/>
        <dsp:cNvSpPr/>
      </dsp:nvSpPr>
      <dsp:spPr>
        <a:xfrm>
          <a:off x="0" y="319904"/>
          <a:ext cx="10515600" cy="162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Beauty salons, barber shops, and nail salons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Libraries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Museums, zoos, aquariums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Office buildings and businesses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Restaurants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Shopping malls and retail stores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Tattoo, massage, and esthetician services</a:t>
          </a:r>
        </a:p>
      </dsp:txBody>
      <dsp:txXfrm>
        <a:off x="0" y="319904"/>
        <a:ext cx="10515600" cy="1625400"/>
      </dsp:txXfrm>
    </dsp:sp>
    <dsp:sp modelId="{A7EB1564-6A57-4CC1-B36B-823B2583B2AB}">
      <dsp:nvSpPr>
        <dsp:cNvPr id="0" name=""/>
        <dsp:cNvSpPr/>
      </dsp:nvSpPr>
      <dsp:spPr>
        <a:xfrm>
          <a:off x="525780" y="127656"/>
          <a:ext cx="736092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75% Capacity with Social Distancing</a:t>
          </a:r>
        </a:p>
      </dsp:txBody>
      <dsp:txXfrm>
        <a:off x="543073" y="144949"/>
        <a:ext cx="7326334" cy="319654"/>
      </dsp:txXfrm>
    </dsp:sp>
    <dsp:sp modelId="{A2BAB39A-1F43-40AF-9EBC-358BAB5F99B5}">
      <dsp:nvSpPr>
        <dsp:cNvPr id="0" name=""/>
        <dsp:cNvSpPr/>
      </dsp:nvSpPr>
      <dsp:spPr>
        <a:xfrm>
          <a:off x="0" y="2189873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Bars allowed to sell to-go drinks from 8 a.m. to 11 p.m.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Package liquor sales in the French Quarter limited to 8 a.m. through 11 p.m.</a:t>
          </a:r>
        </a:p>
      </dsp:txBody>
      <dsp:txXfrm>
        <a:off x="0" y="2189873"/>
        <a:ext cx="10515600" cy="680400"/>
      </dsp:txXfrm>
    </dsp:sp>
    <dsp:sp modelId="{7D6B5C9D-06D5-4B63-803F-C49BF3F92499}">
      <dsp:nvSpPr>
        <dsp:cNvPr id="0" name=""/>
        <dsp:cNvSpPr/>
      </dsp:nvSpPr>
      <dsp:spPr>
        <a:xfrm>
          <a:off x="525780" y="1994976"/>
          <a:ext cx="736092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Alcohol Sales</a:t>
          </a:r>
        </a:p>
      </dsp:txBody>
      <dsp:txXfrm>
        <a:off x="543073" y="2012269"/>
        <a:ext cx="7326334" cy="319654"/>
      </dsp:txXfrm>
    </dsp:sp>
    <dsp:sp modelId="{6630F349-305B-4F62-8959-94C149472743}">
      <dsp:nvSpPr>
        <dsp:cNvPr id="0" name=""/>
        <dsp:cNvSpPr/>
      </dsp:nvSpPr>
      <dsp:spPr>
        <a:xfrm>
          <a:off x="0" y="3094416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Indoor: 50 people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Outdoor: 100 people</a:t>
          </a:r>
        </a:p>
      </dsp:txBody>
      <dsp:txXfrm>
        <a:off x="0" y="3094416"/>
        <a:ext cx="10515600" cy="680400"/>
      </dsp:txXfrm>
    </dsp:sp>
    <dsp:sp modelId="{773E8FBB-F9AD-42FA-B6F6-E85E7ECAEEBD}">
      <dsp:nvSpPr>
        <dsp:cNvPr id="0" name=""/>
        <dsp:cNvSpPr/>
      </dsp:nvSpPr>
      <dsp:spPr>
        <a:xfrm>
          <a:off x="525780" y="2917296"/>
          <a:ext cx="736092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Gathering Sizes</a:t>
          </a:r>
        </a:p>
      </dsp:txBody>
      <dsp:txXfrm>
        <a:off x="543073" y="2934589"/>
        <a:ext cx="7326334" cy="319654"/>
      </dsp:txXfrm>
    </dsp:sp>
    <dsp:sp modelId="{DAAED69A-5BA0-403D-80BA-0ACCB2CBA39D}">
      <dsp:nvSpPr>
        <dsp:cNvPr id="0" name=""/>
        <dsp:cNvSpPr/>
      </dsp:nvSpPr>
      <dsp:spPr>
        <a:xfrm>
          <a:off x="0" y="4016736"/>
          <a:ext cx="10515600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49936" rIns="81612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Sidewalk Café Outdoor Dining Grant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Curbside Dining and Parklet Pilot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Safe and Social French Market Place</a:t>
          </a:r>
        </a:p>
      </dsp:txBody>
      <dsp:txXfrm>
        <a:off x="0" y="4016736"/>
        <a:ext cx="10515600" cy="869400"/>
      </dsp:txXfrm>
    </dsp:sp>
    <dsp:sp modelId="{3391A2ED-3CA3-4560-9AC7-23F74F59B402}">
      <dsp:nvSpPr>
        <dsp:cNvPr id="0" name=""/>
        <dsp:cNvSpPr/>
      </dsp:nvSpPr>
      <dsp:spPr>
        <a:xfrm>
          <a:off x="525780" y="3839616"/>
          <a:ext cx="736092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Enhanced Outdoor Seating Options</a:t>
          </a:r>
        </a:p>
      </dsp:txBody>
      <dsp:txXfrm>
        <a:off x="543073" y="3856909"/>
        <a:ext cx="732633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D580D187-1980-4EF1-B979-DD6D250CB28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4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2BF209FC-BB8F-4057-9F26-5182CC43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6726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6726"/>
          </a:xfrm>
          <a:prstGeom prst="rect">
            <a:avLst/>
          </a:prstGeom>
        </p:spPr>
        <p:txBody>
          <a:bodyPr vert="horz" lIns="91072" tIns="45536" rIns="91072" bIns="45536" rtlCol="0"/>
          <a:lstStyle>
            <a:lvl1pPr algn="r">
              <a:defRPr sz="1200"/>
            </a:lvl1pPr>
          </a:lstStyle>
          <a:p>
            <a:fld id="{ABEEACD7-F343-4BAC-B053-62E8604A6F1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2" tIns="45536" rIns="91072" bIns="455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7"/>
            <a:ext cx="5607050" cy="3660775"/>
          </a:xfrm>
          <a:prstGeom prst="rect">
            <a:avLst/>
          </a:prstGeom>
        </p:spPr>
        <p:txBody>
          <a:bodyPr vert="horz" lIns="91072" tIns="45536" rIns="91072" bIns="4553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6"/>
            <a:ext cx="3038475" cy="466726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6"/>
            <a:ext cx="3038475" cy="466726"/>
          </a:xfrm>
          <a:prstGeom prst="rect">
            <a:avLst/>
          </a:prstGeom>
        </p:spPr>
        <p:txBody>
          <a:bodyPr vert="horz" lIns="91072" tIns="45536" rIns="91072" bIns="45536" rtlCol="0" anchor="b"/>
          <a:lstStyle>
            <a:lvl1pPr algn="r">
              <a:defRPr sz="1200"/>
            </a:lvl1pPr>
          </a:lstStyle>
          <a:p>
            <a:fld id="{53A7570A-6AE3-4D2B-86CA-E2AD7262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8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Why is the threshold 50? (again)</a:t>
            </a:r>
          </a:p>
          <a:p>
            <a:pPr lvl="1"/>
            <a:r>
              <a:rPr lang="en-US" sz="1800" dirty="0"/>
              <a:t>Around 90% of peak</a:t>
            </a:r>
          </a:p>
          <a:p>
            <a:pPr lvl="1"/>
            <a:r>
              <a:rPr lang="en-US" sz="1800" dirty="0"/>
              <a:t>Close to 10case/100K threshold (see next slide)</a:t>
            </a:r>
          </a:p>
          <a:p>
            <a:pPr lvl="1"/>
            <a:r>
              <a:rPr lang="en-US" sz="1800" dirty="0"/>
              <a:t>Based on testing threshold of 5% population per month (initial guidance), 50 cases would be below 10% positivity rate (initial WH/CDC guidance)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hospitals statewide have zero ICU beds, which is leading to crowding elsewhere. Staffing shortages affecting hospitals across the state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3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570A-6AE3-4D2B-86CA-E2AD726202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4" y="1521953"/>
            <a:ext cx="5998997" cy="2123658"/>
          </a:xfrm>
        </p:spPr>
        <p:txBody>
          <a:bodyPr anchor="b">
            <a:normAutofit/>
          </a:bodyPr>
          <a:lstStyle>
            <a:lvl1pPr algn="r">
              <a:defRPr sz="44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485" y="5198418"/>
            <a:ext cx="5998998" cy="350559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573487" y="4809752"/>
            <a:ext cx="599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>
                <a:latin typeface="Franklin Gothic Medium Cond" panose="020B0606030402020204" pitchFamily="34" charset="0"/>
              </a:rPr>
              <a:t>City of New Orleans</a:t>
            </a:r>
            <a:endParaRPr lang="en-US" sz="2000" b="0" dirty="0">
              <a:latin typeface="Franklin Gothic Medium Cond" panose="020B06060304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/>
          <a:stretch/>
        </p:blipFill>
        <p:spPr>
          <a:xfrm>
            <a:off x="0" y="0"/>
            <a:ext cx="489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7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1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3ACBE-E6EC-4E39-A954-B7CB5EF1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B807-1365-497E-B6E0-C6BFA16EA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48E32-B918-4EF7-9A98-F2D2B3AD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728B-F22F-40C7-AE1E-7B748CB16BA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AACC7-CA75-4670-A306-6C73D259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ECD5E-4F9E-4B6F-B9F9-232E428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528A-A6CD-4843-B88C-65269006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029"/>
            <a:ext cx="10515600" cy="398893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lphaLcPeriod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838200" y="365125"/>
            <a:ext cx="10515600" cy="1251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4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96778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81276" y="2236788"/>
            <a:ext cx="8772524" cy="1982787"/>
          </a:xfrm>
        </p:spPr>
        <p:txBody>
          <a:bodyPr lIns="182880" rIns="91440" anchor="ctr">
            <a:noAutofit/>
          </a:bodyPr>
          <a:lstStyle>
            <a:lvl1pPr marL="0" indent="0">
              <a:buNone/>
              <a:defRPr sz="6000">
                <a:solidFill>
                  <a:schemeClr val="accent4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38200" y="2236788"/>
            <a:ext cx="1743075" cy="1982787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1500" b="1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38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44899"/>
            <a:ext cx="518160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66369"/>
            <a:ext cx="5181600" cy="3310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839788" y="2444899"/>
            <a:ext cx="5180012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44899"/>
            <a:ext cx="5183188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Wa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94099"/>
            <a:ext cx="338328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5600" y="2394099"/>
            <a:ext cx="338328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406900" y="2394099"/>
            <a:ext cx="3383280" cy="37320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6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Way Comparis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3200"/>
            <a:ext cx="3383280" cy="3382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5600" y="2743199"/>
            <a:ext cx="3383280" cy="338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406900" y="2743200"/>
            <a:ext cx="3383280" cy="3382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83820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198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985760" y="2292499"/>
            <a:ext cx="3383280" cy="421470"/>
          </a:xfrm>
          <a:solidFill>
            <a:schemeClr val="accent4"/>
          </a:solidFill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2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38200" y="1092196"/>
            <a:ext cx="10515600" cy="82296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10599" y="6356350"/>
            <a:ext cx="31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8B5BA0-6825-4B13-AFCA-044D8F62CED4}" type="slidenum">
              <a:rPr lang="en-US" smtClean="0">
                <a:latin typeface="Franklin Gothic Book" panose="020B0503020102020204" pitchFamily="34" charset="0"/>
              </a:rPr>
              <a:pPr/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12991-EC0E-794F-ABB2-00B15AA93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3" y="6356349"/>
            <a:ext cx="40118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44900"/>
            <a:ext cx="10515600" cy="373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60" r:id="rId6"/>
    <p:sldLayoutId id="2147483668" r:id="rId7"/>
    <p:sldLayoutId id="2147483669" r:id="rId8"/>
    <p:sldLayoutId id="2147483661" r:id="rId9"/>
    <p:sldLayoutId id="2147483663" r:id="rId10"/>
    <p:sldLayoutId id="2147483662" r:id="rId11"/>
    <p:sldLayoutId id="2147483671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F9500-9669-4AD9-A850-3FD83945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7102" y="2231079"/>
            <a:ext cx="6475382" cy="2123658"/>
          </a:xfrm>
        </p:spPr>
        <p:txBody>
          <a:bodyPr>
            <a:normAutofit/>
          </a:bodyPr>
          <a:lstStyle/>
          <a:p>
            <a:r>
              <a:rPr lang="en-US" sz="6700" dirty="0">
                <a:solidFill>
                  <a:schemeClr val="accent1"/>
                </a:solidFill>
              </a:rPr>
              <a:t>COVID-19 </a:t>
            </a:r>
            <a:br>
              <a:rPr lang="en-US" dirty="0"/>
            </a:br>
            <a:r>
              <a:rPr lang="en-US" dirty="0"/>
              <a:t>Phase 3.1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469188-251C-4EE6-B4F0-A0F03895A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485" y="5198418"/>
            <a:ext cx="5998998" cy="33324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Franklin Gothic Demi" panose="020B0703020102020204" pitchFamily="34" charset="0"/>
              </a:rPr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99085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F9500-9669-4AD9-A850-3FD83945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7102" y="2231079"/>
            <a:ext cx="6475382" cy="2123658"/>
          </a:xfrm>
        </p:spPr>
        <p:txBody>
          <a:bodyPr>
            <a:normAutofit/>
          </a:bodyPr>
          <a:lstStyle/>
          <a:p>
            <a:r>
              <a:rPr lang="en-US" sz="6700" dirty="0">
                <a:solidFill>
                  <a:schemeClr val="accent1"/>
                </a:solidFill>
              </a:rPr>
              <a:t>COVID-19 </a:t>
            </a:r>
            <a:br>
              <a:rPr lang="en-US" dirty="0"/>
            </a:br>
            <a:r>
              <a:rPr lang="en-US" dirty="0"/>
              <a:t>Phase 3.1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469188-251C-4EE6-B4F0-A0F03895A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485" y="5198418"/>
            <a:ext cx="5998998" cy="33324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Franklin Gothic Demi" panose="020B0703020102020204" pitchFamily="34" charset="0"/>
              </a:rPr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398539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160C-9ADD-4FD3-BA81-2BBF7605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Milestone: Average Daily Cases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CCC2EF-908F-4035-9A92-D8CC8750B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50 case threshold is consistent with nationally recognized standards.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B842EB-F19A-44E8-8657-650167AD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2367"/>
            <a:ext cx="10604562" cy="33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E888-329C-480E-8772-BBB68D58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Milestone: Testing Capacity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83D42D-55C2-4720-A4A0-11E80C450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Testing capacity remains significantly above target.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4FBCAD-B49A-4517-9B2B-A8D870D6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5156"/>
            <a:ext cx="10948910" cy="34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9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2CB338-1C19-474B-A50C-C77F89B98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8099"/>
            <a:ext cx="11047734" cy="4077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3D45E-5869-4092-BA2F-BEE95062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Milestone: Positivity Rate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76B899-6AEF-475E-9C7A-D2BC2A06F6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Positivity rate is declining and is under key threshold of 5%.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0A358-6840-4C3B-870B-40F5A85C3CC7}"/>
              </a:ext>
            </a:extLst>
          </p:cNvPr>
          <p:cNvSpPr txBox="1"/>
          <p:nvPr/>
        </p:nvSpPr>
        <p:spPr>
          <a:xfrm>
            <a:off x="11619234" y="372695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348702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974F-551C-47DA-9993-EE7A6F22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Milestone: Hospital Capacity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9D909F-EDC4-4B0F-B550-D241E595A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Region 1 hospitals have capacity.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E67A3-426F-4335-8C96-26DF3A1A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" y="1597944"/>
            <a:ext cx="4186859" cy="4894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99CF9-C151-4F68-B95F-CAE6A64E3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037" y="1597944"/>
            <a:ext cx="4353340" cy="47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CD19-7C96-4262-9AC5-268CBFAA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Three Considerations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18D955-C565-4EEE-A2EE-CAAB445B1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424883"/>
              </p:ext>
            </p:extLst>
          </p:nvPr>
        </p:nvGraphicFramePr>
        <p:xfrm>
          <a:off x="-1626518" y="1800520"/>
          <a:ext cx="14998832" cy="444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F9410-1222-4E38-BC99-0BC881EBA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Key factors in policy making</a:t>
            </a:r>
          </a:p>
        </p:txBody>
      </p:sp>
    </p:spTree>
    <p:extLst>
      <p:ext uri="{BB962C8B-B14F-4D97-AF65-F5344CB8AC3E}">
        <p14:creationId xmlns:p14="http://schemas.microsoft.com/office/powerpoint/2010/main" val="114217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E30A-69AA-4335-8DD8-02594C38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Staged Approach</a:t>
            </a:r>
          </a:p>
        </p:txBody>
      </p:sp>
      <p:pic>
        <p:nvPicPr>
          <p:cNvPr id="6" name="Content Placeholder 5" descr="Table, timeline&#10;&#10;Description automatically generated">
            <a:extLst>
              <a:ext uri="{FF2B5EF4-FFF2-40B4-BE49-F238E27FC236}">
                <a16:creationId xmlns:a16="http://schemas.microsoft.com/office/drawing/2014/main" id="{07E817CF-97B0-46A1-B420-D43EF6299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14999" r="968" b="3316"/>
          <a:stretch/>
        </p:blipFill>
        <p:spPr>
          <a:xfrm>
            <a:off x="989028" y="1642050"/>
            <a:ext cx="10440186" cy="494379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E0FA8-EC7E-4241-8264-6155031E7C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between each stage to evaluate the impacts of easing restrictions.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61C3C-D378-428C-8752-02E5E9AAFCC9}"/>
              </a:ext>
            </a:extLst>
          </p:cNvPr>
          <p:cNvSpPr/>
          <p:nvPr/>
        </p:nvSpPr>
        <p:spPr>
          <a:xfrm>
            <a:off x="913614" y="1481795"/>
            <a:ext cx="3448878" cy="62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1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4553-6525-4AA5-BFD0-2EE45F5D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Disease Control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2969F6-63E6-4FF9-976F-1EA00D8881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069264"/>
              </p:ext>
            </p:extLst>
          </p:nvPr>
        </p:nvGraphicFramePr>
        <p:xfrm>
          <a:off x="838199" y="2130458"/>
          <a:ext cx="10737915" cy="404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9DCF-6E76-4507-AC69-562F8A8D3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Phase Three is only possible with the continued practice of disease control.</a:t>
            </a:r>
          </a:p>
        </p:txBody>
      </p:sp>
    </p:spTree>
    <p:extLst>
      <p:ext uri="{BB962C8B-B14F-4D97-AF65-F5344CB8AC3E}">
        <p14:creationId xmlns:p14="http://schemas.microsoft.com/office/powerpoint/2010/main" val="245126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4025-A9A7-4CE6-9D22-24AB3799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3.1 Details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F4F5DB-7538-4FF2-9559-DF9289ACA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563577"/>
              </p:ext>
            </p:extLst>
          </p:nvPr>
        </p:nvGraphicFramePr>
        <p:xfrm>
          <a:off x="939053" y="1163171"/>
          <a:ext cx="10515600" cy="501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914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New Orleans">
      <a:dk1>
        <a:sysClr val="windowText" lastClr="000000"/>
      </a:dk1>
      <a:lt1>
        <a:sysClr val="window" lastClr="FFFFFF"/>
      </a:lt1>
      <a:dk2>
        <a:srgbClr val="F6EE82"/>
      </a:dk2>
      <a:lt2>
        <a:srgbClr val="F2F2F2"/>
      </a:lt2>
      <a:accent1>
        <a:srgbClr val="032246"/>
      </a:accent1>
      <a:accent2>
        <a:srgbClr val="7096B8"/>
      </a:accent2>
      <a:accent3>
        <a:srgbClr val="DAE7F6"/>
      </a:accent3>
      <a:accent4>
        <a:srgbClr val="AD2F01"/>
      </a:accent4>
      <a:accent5>
        <a:srgbClr val="ED7D31"/>
      </a:accent5>
      <a:accent6>
        <a:srgbClr val="FFBC76"/>
      </a:accent6>
      <a:hlink>
        <a:srgbClr val="AD2F01"/>
      </a:hlink>
      <a:folHlink>
        <a:srgbClr val="AD2F01"/>
      </a:folHlink>
    </a:clrScheme>
    <a:fontScheme name="City of New Orle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New Orleans Official PowerPoint Template v14" id="{DA5B477B-BDDF-4EC5-83B5-31183F3B5EFF}" vid="{3D104A19-DAD1-4F11-A3E2-394ECC13AD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2BFBC57E0BA94390A2713F4E2846AB" ma:contentTypeVersion="11" ma:contentTypeDescription="Create a new document." ma:contentTypeScope="" ma:versionID="046f4005018fe93f4a4bf99f8f247044">
  <xsd:schema xmlns:xsd="http://www.w3.org/2001/XMLSchema" xmlns:xs="http://www.w3.org/2001/XMLSchema" xmlns:p="http://schemas.microsoft.com/office/2006/metadata/properties" xmlns:ns3="01a236a9-c47a-4903-9e5a-721e1f1546a6" xmlns:ns4="b06213fd-22cf-4446-9f8a-1e4236ece8a2" targetNamespace="http://schemas.microsoft.com/office/2006/metadata/properties" ma:root="true" ma:fieldsID="c4a56c6c67d089c9ec32bb89b6680035" ns3:_="" ns4:_="">
    <xsd:import namespace="01a236a9-c47a-4903-9e5a-721e1f1546a6"/>
    <xsd:import namespace="b06213fd-22cf-4446-9f8a-1e4236ece8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236a9-c47a-4903-9e5a-721e1f154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213fd-22cf-4446-9f8a-1e4236ece8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C67FF7-5353-4E4D-ADE3-264F0C7E22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E88C26-C292-4E51-BB04-7D939D2D4BA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b06213fd-22cf-4446-9f8a-1e4236ece8a2"/>
    <ds:schemaRef ds:uri="01a236a9-c47a-4903-9e5a-721e1f1546a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E1ED08-1FA7-45CE-8405-D760D77D0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236a9-c47a-4903-9e5a-721e1f1546a6"/>
    <ds:schemaRef ds:uri="b06213fd-22cf-4446-9f8a-1e4236ece8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348</Words>
  <Application>Microsoft Office PowerPoint</Application>
  <PresentationFormat>Widescreen</PresentationFormat>
  <Paragraphs>58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Franklin Gothic Demi Cond</vt:lpstr>
      <vt:lpstr>Franklin Gothic Medium Cond</vt:lpstr>
      <vt:lpstr>Wingdings</vt:lpstr>
      <vt:lpstr>Office Theme</vt:lpstr>
      <vt:lpstr>COVID-19  Phase 3.1</vt:lpstr>
      <vt:lpstr>Milestone: Average Daily Cases</vt:lpstr>
      <vt:lpstr>Milestone: Testing Capacity</vt:lpstr>
      <vt:lpstr>Milestone: Positivity Rate</vt:lpstr>
      <vt:lpstr>Milestone: Hospital Capacity</vt:lpstr>
      <vt:lpstr>Phase Three Considerations</vt:lpstr>
      <vt:lpstr>Staged Approach</vt:lpstr>
      <vt:lpstr>Tenets of Disease Control</vt:lpstr>
      <vt:lpstr>Phase 3.1 Details</vt:lpstr>
      <vt:lpstr>COVID-19  Phase 3.1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 August update</dc:title>
  <dc:creator>Jennifer L. Avegno M.D.</dc:creator>
  <cp:lastModifiedBy>Laura A. Mellem</cp:lastModifiedBy>
  <cp:revision>17</cp:revision>
  <cp:lastPrinted>2020-10-01T14:59:10Z</cp:lastPrinted>
  <dcterms:created xsi:type="dcterms:W3CDTF">2020-08-21T16:45:17Z</dcterms:created>
  <dcterms:modified xsi:type="dcterms:W3CDTF">2020-10-01T15:19:29Z</dcterms:modified>
</cp:coreProperties>
</file>